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1A06B-CF96-4549-BFD2-69E6486F5ACB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B2B05-9606-43C8-B5E6-76E7F7C04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0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B3962-CB28-4B79-8C9E-92CC72AFBB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2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9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3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5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5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4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8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9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0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7DFBD-02FC-4C88-89FC-4FA8868E314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90366-A960-4521-A132-0E789E466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5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43F570B-973E-423D-99F9-E8094DCCE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3" y="1700808"/>
            <a:ext cx="4520236" cy="42392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362214" y="4221088"/>
            <a:ext cx="3453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Алла Ивановна                                                 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440" y="5644698"/>
            <a:ext cx="83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человек учится играть в свое удовольствие, почему бы ему не поучиться думать в свое удовольствие.  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Гилберт Честертон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4288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«Школа № 7» г.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Саров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662" y="61222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технологии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Эдьютейнмент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уроках иностранного языка и во внеурочной деятельности в рамках реализации ФГОС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Эдьютейнмента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Александровна Кобзева, ведущий специалист Томского государственного политехнического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определение этой технологии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так: 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технология обучения, рассматриваемая как совокупность современных технических и дидактических средств обучения, которая основана на концепции обучения через развлечение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Эдьютейнмента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технологии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Edutainment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соответствовать трем педагогическим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принципам: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Принцип связи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с практикой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последовательности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4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7929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Эдьютейнмента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увлечение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развлечение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подход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современность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Схожие черты игрового обучения и игры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из основных: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развивающаяся деятельность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импровизационная инициативность;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напряжённая,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приподнято-состязательная, конкурентная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деятельность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дружественности;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правил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сопрягающих содержание игры с элементами общественного опыта;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имитационная направленность, моделирующая профессиональные или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условия-ситуации-контексты жизни человека;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рамок пространства (включая обособление места действия) и времени деятельности (включая определение продолжительности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0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Эдьютейнмента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результатов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результатов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5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 согласно технологии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Эдьютейнмента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тишки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Чанты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Мини-проекты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Онлайн-конкурсы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Интернет-викторины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иностранного языка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2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97010"/>
              </p:ext>
            </p:extLst>
          </p:nvPr>
        </p:nvGraphicFramePr>
        <p:xfrm>
          <a:off x="1331639" y="129861"/>
          <a:ext cx="6639423" cy="6395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3" imgW="5944886" imgH="5754043" progId="Word.Document.12">
                  <p:embed/>
                </p:oleObj>
              </mc:Choice>
              <mc:Fallback>
                <p:oleObj name="Документ" r:id="rId3" imgW="5944886" imgH="57540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39" y="129861"/>
                        <a:ext cx="6639423" cy="63954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84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43F570B-973E-423D-99F9-E8094DCCE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43577"/>
            <a:ext cx="5112568" cy="479474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32631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190</Words>
  <Application>Microsoft Office PowerPoint</Application>
  <PresentationFormat>Экран (4:3)</PresentationFormat>
  <Paragraphs>46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Документ</vt:lpstr>
      <vt:lpstr>Презентация PowerPoint</vt:lpstr>
      <vt:lpstr>Определение Эдьютейнмента</vt:lpstr>
      <vt:lpstr>Принципы Эдьютейнмента</vt:lpstr>
      <vt:lpstr>Отличительные особенности Эдьютейнмента</vt:lpstr>
      <vt:lpstr>Схожие черты игрового обучения и игры</vt:lpstr>
      <vt:lpstr>Цели Эдьютейнмента</vt:lpstr>
      <vt:lpstr>Формы работы с детьми согласно технологии Эдьютейнмента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Галина И. Пилясова</cp:lastModifiedBy>
  <cp:revision>13</cp:revision>
  <dcterms:created xsi:type="dcterms:W3CDTF">2020-01-30T15:35:04Z</dcterms:created>
  <dcterms:modified xsi:type="dcterms:W3CDTF">2020-02-04T06:38:23Z</dcterms:modified>
</cp:coreProperties>
</file>