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6" r:id="rId9"/>
    <p:sldId id="265" r:id="rId10"/>
    <p:sldId id="264" r:id="rId11"/>
    <p:sldId id="258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2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1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4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8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5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633D-53DD-43E8-994D-7D12FB5F2D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F6DB-E881-4ADE-87AD-F9351EC1A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rov.info/news/history/2019/10/31/veselye-vdovy.html" TargetMode="External"/><Relationship Id="rId2" Type="http://schemas.openxmlformats.org/officeDocument/2006/relationships/hyperlink" Target="https://sarov.info/news/history/2019/09/12/bastili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rov.info/news/history/2019/11/20/lepestki.html" TargetMode="External"/><Relationship Id="rId4" Type="http://schemas.openxmlformats.org/officeDocument/2006/relationships/hyperlink" Target="https://vsarov.ry/2019/07/ozero-borovoe-bassej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977082"/>
            <a:ext cx="9144000" cy="1343812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The </a:t>
            </a:r>
            <a:r>
              <a:rPr lang="ru-RU" b="1" i="1" dirty="0" err="1">
                <a:solidFill>
                  <a:srgbClr val="C00000"/>
                </a:solidFill>
              </a:rPr>
              <a:t>Unknown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Sarov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3767078"/>
            <a:ext cx="9144000" cy="165576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ru-RU" dirty="0">
              <a:solidFill>
                <a:srgbClr val="5B9BD5">
                  <a:lumMod val="75000"/>
                </a:srgb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34" y="259704"/>
            <a:ext cx="1877731" cy="1725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91275" y="3826639"/>
            <a:ext cx="6096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ru-RU" sz="2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739" y="2870771"/>
            <a:ext cx="7462514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</a:rPr>
              <a:t>Выполнила: ученица 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</a:rPr>
              <a:t>6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</a:rPr>
              <a:t> «Б» класса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</a:rPr>
              <a:t>Пешехонова  Татьяна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</a:rPr>
              <a:t>Руководитель:   Гришунина Валентина Петровна 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</a:rPr>
              <a:t>Преподаватель МБОУ Гимназия 2 </a:t>
            </a:r>
          </a:p>
          <a:p>
            <a:pPr lvl="0">
              <a:lnSpc>
                <a:spcPct val="150000"/>
              </a:lnSpc>
            </a:pPr>
            <a:endParaRPr lang="ru-RU" sz="2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BA874-12AF-4BA6-BE51-C4C57F41D0E8}"/>
              </a:ext>
            </a:extLst>
          </p:cNvPr>
          <p:cNvSpPr txBox="1"/>
          <p:nvPr/>
        </p:nvSpPr>
        <p:spPr>
          <a:xfrm>
            <a:off x="5024761" y="5697490"/>
            <a:ext cx="1535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Sarov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2022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3963C3B-5F74-4951-85FB-10E3343C8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943" y="31218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9974" y="179588"/>
            <a:ext cx="5386026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Bastille</a:t>
            </a:r>
            <a:r>
              <a:rPr lang="ru-RU" altLang="ru-RU" sz="5400" b="1" i="1" dirty="0">
                <a:solidFill>
                  <a:srgbClr val="C00000"/>
                </a:solidFill>
                <a:latin typeface="inherit"/>
              </a:rPr>
              <a:t>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&quot;Бастилии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106" y="1722094"/>
            <a:ext cx="5243369" cy="39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94" y="18706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831" y="1179978"/>
            <a:ext cx="64865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say: "Bastille”?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 the construction in 1968-1969, three nine-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storeyed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houses on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Shvernik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Street towered over the low-rise buildings of Stalin and Khrushchev times as bastions of the fortress.</a:t>
            </a:r>
            <a:endParaRPr lang="ru-RU" sz="32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67F91C3-3B6A-40F2-A51E-BBFB40335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8989" y="5854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1119" y="96974"/>
            <a:ext cx="6456896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Arzamas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17</a:t>
            </a:r>
            <a:r>
              <a:rPr lang="ru-RU" altLang="ru-RU" sz="5400" i="1" dirty="0">
                <a:solidFill>
                  <a:srgbClr val="C00000"/>
                </a:solidFill>
                <a:latin typeface="inherit"/>
              </a:rPr>
              <a:t>»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Городское кладбище, Саров: адрес, как доехать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332" y="1755801"/>
            <a:ext cx="4947081" cy="37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56357"/>
            <a:ext cx="72796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say: "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Arzamas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17“? Since 1966 to 1992,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Sarov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was named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Arzamas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-16.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is interesting to know that in the city of Chelyabinsk-70 (now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Snezhinsk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a similar city-forming enterprise RVYATS-VNIITF consists of two design bureaus, but the cemetery of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Snezhintsy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called “KB-3”.</a:t>
            </a:r>
            <a:endParaRPr lang="ru-RU" sz="32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4EFDE96-B6E1-406E-9FE0-F182ED01E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16" y="1970565"/>
            <a:ext cx="11381173" cy="119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Thanks</a:t>
            </a:r>
            <a:r>
              <a:rPr lang="ru-RU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8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ru-RU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8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your</a:t>
            </a:r>
            <a:r>
              <a:rPr lang="ru-RU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80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attention</a:t>
            </a:r>
            <a:r>
              <a:rPr lang="en-US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endParaRPr lang="ru-RU" sz="8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E4B5513-B3A2-48A0-83C2-C6C59A6D0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45C90-BF3C-40B0-9D42-E6FBBBE5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Список использованной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19706-C1B5-4A53-8C2D-90583E08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https://sarov.info/news/history/2019/09/12/bastilii.html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https://sarov.info/news/history/2019/10/31/veselye-vdovy.html</a:t>
            </a:r>
            <a:endParaRPr lang="ru-RU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https://vsarov.ry/2019/07/ozero-borovoe-bassejn/</a:t>
            </a: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://sarov.info/news/history/2019/11/20/lepestki.html</a:t>
            </a:r>
            <a:endParaRPr lang="ru-RU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https://www.youtube.com/watch?v=ngNnhyqx1fA</a:t>
            </a: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2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ыша XXIX · Блог о Сарове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0"/>
            <a:ext cx="4552331" cy="68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01633" y="521082"/>
            <a:ext cx="4874604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Petals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»</a:t>
            </a: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085" y="1889463"/>
            <a:ext cx="63834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 "Petals"? These twelve—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storeyed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houses were built in the late seventies - early eighties of the twentieth century.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houses are called ''Petals'' even in the advertisements for the sale of apartments. </a:t>
            </a:r>
            <a:br>
              <a:rPr lang="en-US" sz="2000" dirty="0"/>
            </a:br>
            <a:endParaRPr lang="ru-RU" sz="2000" dirty="0"/>
          </a:p>
        </p:txBody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44B33B5-1B58-4CE8-B4A2-2E81DE697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6442" y="5410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1567" y="101628"/>
            <a:ext cx="5824608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Pitsunda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Прощай, «Пицунда» - Заметка - Колючий Саров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812" y="1599026"/>
            <a:ext cx="6121401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200" y="1216394"/>
            <a:ext cx="58769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 "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Pitsunda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“? 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Pitsunda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was a popular Abkhazian resort in Soviet times.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Sarov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there was a narcological dispensary at the address 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Zernova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43.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patients were dressed in pajamas and squinted in the sun, they caused associations with the resort.</a:t>
            </a:r>
            <a:br>
              <a:rPr lang="en-US" sz="2000" dirty="0"/>
            </a:br>
            <a:r>
              <a:rPr lang="ru-RU" dirty="0"/>
              <a:t> </a:t>
            </a: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40F3481-8C55-4827-BFA1-447D1178F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7462" y="5251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58038"/>
            <a:ext cx="5774979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en-US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The 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Pool»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7" name="Picture 11" descr="Фото Бассейн в городе Саров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161" y="1634872"/>
            <a:ext cx="5275036" cy="39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904" y="2385438"/>
            <a:ext cx="65333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say: the "Pool“?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all residents of 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Sarov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know that it is 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Borovoe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Lake. Traditionally, the reservoir located along </a:t>
            </a:r>
            <a:r>
              <a:rPr lang="en-US" sz="28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Bessarabenko</a:t>
            </a:r>
            <a:r>
              <a:rPr lang="en-US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Street is called the "Pool". </a:t>
            </a:r>
            <a:endParaRPr lang="ru-RU" sz="28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76750A1-DC1B-45DF-9CDE-511769ECF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3158" y="13911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9322" y="204837"/>
            <a:ext cx="6351867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Red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House</a:t>
            </a:r>
            <a:r>
              <a:rPr lang="ru-RU" altLang="ru-RU" sz="5400" b="1" i="1" dirty="0">
                <a:solidFill>
                  <a:srgbClr val="C00000"/>
                </a:solidFill>
                <a:latin typeface="inherit"/>
              </a:rPr>
              <a:t>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РФЯЦ-ВНИИЭФ сегодня празднует 75 день рождения - Заметка - Колючий Саров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03" y="1139626"/>
            <a:ext cx="6456486" cy="43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95099" y="1658491"/>
            <a:ext cx="45639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 «The Red House”? There are a lot of houses of this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but everyone knows this one. </a:t>
            </a:r>
            <a:endParaRPr lang="ru-RU" sz="32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AA11AFB-4550-4359-B775-127947911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098" y="5292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8893" y="232857"/>
            <a:ext cx="5957657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Maslikha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Клиническая больница (МСЧ) № 50 ФМБА РФ - Са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50" y="3612629"/>
            <a:ext cx="4731574" cy="31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Маслиха - Заметка - Колючий Саров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25" y="232857"/>
            <a:ext cx="3794658" cy="3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Самая гуманная медицина в мире - Заметка - Колючий Сар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88" y="4160834"/>
            <a:ext cx="4084491" cy="24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941" y="1141743"/>
            <a:ext cx="65622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 "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Maslikha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“? This name was first mentioned in monastic records in 1796. </a:t>
            </a: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BD91DF2-5E42-40D1-A004-6E2396BFC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206" y="22016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4429" y="364006"/>
            <a:ext cx="5967275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Georgian</a:t>
            </a:r>
            <a:r>
              <a:rPr lang="ru-RU" altLang="ru-RU" sz="5400" b="1" i="1" dirty="0">
                <a:solidFill>
                  <a:srgbClr val="C00000"/>
                </a:solidFill>
                <a:latin typeface="inherit"/>
              </a:rPr>
              <a:t>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улица Шверника, городской округ Саров | Mapio.ne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338" y="1562487"/>
            <a:ext cx="5924851" cy="39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11" y="1175773"/>
            <a:ext cx="63908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say: "Georgian" or “ The Georgian Military road“? Our road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No. 123 connects Mira Avenue and Komsomolskaya Square. It perfectly corresponds to its folk name: on the one side there is the river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Satis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on the other – the hills.</a:t>
            </a:r>
            <a:endParaRPr lang="ru-RU" sz="32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87818D9-C3AA-44EC-A3CB-8ECDD2C557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4108" y="526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4833" y="320182"/>
            <a:ext cx="8774966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«The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Merry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Widow</a:t>
            </a:r>
            <a:r>
              <a:rPr kumimoji="0" lang="en-US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</a:t>
            </a:r>
            <a:r>
              <a:rPr lang="ru-RU" altLang="ru-RU" sz="5400" b="1" i="1" dirty="0">
                <a:solidFill>
                  <a:srgbClr val="C00000"/>
                </a:solidFill>
                <a:latin typeface="inherit"/>
              </a:rPr>
              <a:t>»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окна домов веселой вдовы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559" y="1131949"/>
            <a:ext cx="4988981" cy="34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049" y="4236948"/>
            <a:ext cx="3619500" cy="2470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899" y="1131949"/>
            <a:ext cx="70044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say : "The Merry Widows“?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the Soviet times, grandmothers who lost their husbands moved to live in the small rooms of these "little families", which were located on 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Bessarabenko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Street.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(Women usually live longer than men.)</a:t>
            </a:r>
            <a:endParaRPr lang="ru-RU" sz="32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2170352-A711-4556-AD53-FEBF6EA98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4733" y="322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3969" y="1354842"/>
            <a:ext cx="2990540" cy="1972652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2023"/>
            <a:ext cx="5622629" cy="81176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We </a:t>
            </a:r>
            <a:r>
              <a:rPr kumimoji="0" lang="ru-RU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say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: “</a:t>
            </a:r>
            <a:r>
              <a:rPr kumimoji="0" lang="en-US" altLang="ru-RU" sz="5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Dogman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</a:rPr>
              <a:t>"</a:t>
            </a: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3" descr="Купить гараж 🚗 недорого без посредников в Сарове, Нижегородская область -  продажа гаражей для машины дешево на ONREALT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881" y="3622098"/>
            <a:ext cx="2638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288" y="1533465"/>
            <a:ext cx="75992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do we  say "</a:t>
            </a:r>
            <a:r>
              <a:rPr lang="en-US" sz="32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Dogman</a:t>
            </a:r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"?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Here, until the nineties of the twentieth century, the ATC nursery was located. “Four-legged police officers” were kept there. In the city newspapers you can see ads for the sale or purchase of garages "On the "Dog House"</a:t>
            </a:r>
            <a:br>
              <a:rPr lang="en-US" sz="2000" dirty="0"/>
            </a:br>
            <a:endParaRPr lang="ru-RU" sz="2000" dirty="0"/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C2EAFEF-734D-4CF8-B043-35E8D517A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9024" y="3783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591</Words>
  <Application>Microsoft Office PowerPoint</Application>
  <PresentationFormat>Широкоэкранный</PresentationFormat>
  <Paragraphs>47</Paragraphs>
  <Slides>13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inherit</vt:lpstr>
      <vt:lpstr>Тема Office</vt:lpstr>
      <vt:lpstr>The Unknown Sarov</vt:lpstr>
      <vt:lpstr>We say: «Petals» </vt:lpstr>
      <vt:lpstr>We say: «Pitsunda» </vt:lpstr>
      <vt:lpstr>We say: «The Pool» </vt:lpstr>
      <vt:lpstr>We say: «Red House» </vt:lpstr>
      <vt:lpstr>We say: «Maslikha» </vt:lpstr>
      <vt:lpstr>We say: «Georgian» </vt:lpstr>
      <vt:lpstr>We say: «The Merry Widows» </vt:lpstr>
      <vt:lpstr>We say: “Dogman" </vt:lpstr>
      <vt:lpstr>We say: «Bastille» </vt:lpstr>
      <vt:lpstr>We say: «Arzamas 17» </vt:lpstr>
      <vt:lpstr>Презентация PowerPoint</vt:lpstr>
      <vt:lpstr>Список использованной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Сергей С. Васькин</cp:lastModifiedBy>
  <cp:revision>18</cp:revision>
  <dcterms:created xsi:type="dcterms:W3CDTF">2022-03-15T06:28:14Z</dcterms:created>
  <dcterms:modified xsi:type="dcterms:W3CDTF">2022-04-25T06:24:52Z</dcterms:modified>
</cp:coreProperties>
</file>