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9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3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8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2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DDA-5D49-419F-80E3-3C6E2BD3594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075C-99E7-406F-BDC6-5B63F9384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083670"/>
            <a:ext cx="3528392" cy="22256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Ломакина Анастасия Александровна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Школы №12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5"/>
            <a:ext cx="9144000" cy="40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7"/>
            <a:ext cx="9144000" cy="686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30"/>
            <a:ext cx="9144000" cy="687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0"/>
            <a:ext cx="9163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46"/>
            <a:ext cx="9144000" cy="66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5" y="0"/>
            <a:ext cx="9152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48" y="0"/>
            <a:ext cx="91671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2</cp:revision>
  <dcterms:created xsi:type="dcterms:W3CDTF">2019-12-05T17:52:22Z</dcterms:created>
  <dcterms:modified xsi:type="dcterms:W3CDTF">2019-12-05T18:11:11Z</dcterms:modified>
</cp:coreProperties>
</file>