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13" r:id="rId2"/>
  </p:sldMasterIdLst>
  <p:sldIdLst>
    <p:sldId id="257" r:id="rId3"/>
    <p:sldId id="258" r:id="rId4"/>
    <p:sldId id="259" r:id="rId5"/>
    <p:sldId id="260" r:id="rId6"/>
    <p:sldId id="263" r:id="rId7"/>
    <p:sldId id="261" r:id="rId8"/>
    <p:sldId id="266" r:id="rId9"/>
    <p:sldId id="265" r:id="rId10"/>
    <p:sldId id="269" r:id="rId11"/>
    <p:sldId id="264" r:id="rId12"/>
    <p:sldId id="270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tar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1025" y="4581525"/>
            <a:ext cx="4752975" cy="10112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5661025"/>
            <a:ext cx="4427537" cy="5762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1963" y="981075"/>
            <a:ext cx="1874837" cy="5876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981075"/>
            <a:ext cx="5472113" cy="5876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916113"/>
            <a:ext cx="3673475" cy="494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916113"/>
            <a:ext cx="3673475" cy="494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tar-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81075"/>
            <a:ext cx="74993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916113"/>
            <a:ext cx="74993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</p:spPr>
      </p:pic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/>
              <a:t>Патриотизм и верность воинскому долгу – основные качества защитников Отечества </a:t>
            </a: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Боевые традиции Вооруженных  Сил России.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071678"/>
            <a:ext cx="8229600" cy="45259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Быть верным воинской присяге, беззаветно служить своему народу, мужественно и умело защищать свое Отечество;</a:t>
            </a:r>
          </a:p>
          <a:p>
            <a:r>
              <a:rPr lang="ru-RU" dirty="0" smtClean="0"/>
              <a:t>- Строго соблюдать Конституцию РФ и законы РФ, требование общественных уставов,</a:t>
            </a:r>
          </a:p>
          <a:p>
            <a:r>
              <a:rPr lang="ru-RU" dirty="0" smtClean="0"/>
              <a:t>Беспрекословно выполнять приказы командиров;</a:t>
            </a:r>
          </a:p>
          <a:p>
            <a:r>
              <a:rPr lang="ru-RU" dirty="0" smtClean="0"/>
              <a:t>- Дорожить честью и боевой славой защитников своего народа, честью воинского звания и воинским товариществом;</a:t>
            </a:r>
          </a:p>
          <a:p>
            <a:r>
              <a:rPr lang="ru-RU" dirty="0" smtClean="0"/>
              <a:t>- Совершенствовать воинское мастерство, содержать в постоянной готовности к применению вооружение и военную технику, беречь военное имущество;</a:t>
            </a:r>
          </a:p>
          <a:p>
            <a:r>
              <a:rPr lang="ru-RU" dirty="0" smtClean="0"/>
              <a:t>- Быть дисциплинированным, бдительным, хранить государственную и военную тайну;</a:t>
            </a:r>
          </a:p>
          <a:p>
            <a:r>
              <a:rPr lang="ru-RU" dirty="0" smtClean="0"/>
              <a:t>- Соблюдать общепризнанные принципы и нормы международного права и международные договоры РФ;</a:t>
            </a:r>
          </a:p>
          <a:p>
            <a:r>
              <a:rPr lang="ru-RU" dirty="0" smtClean="0"/>
              <a:t>Тот военнослужащий, который выполняет все эти требования, он верен воинскому долгу.</a:t>
            </a:r>
          </a:p>
          <a:p>
            <a:r>
              <a:rPr lang="ru-RU" dirty="0" smtClean="0"/>
              <a:t>* Воин – патриот всегда помнит о своем долге перед отечеством.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5984" y="571480"/>
            <a:ext cx="6346825" cy="1357314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значит для российского воина в современных условиях быть верным воинскому долгу: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5" name="Содержимое 4" descr="1025-boro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0" y="642918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084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85728"/>
            <a:ext cx="235745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Kutuzovborodi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285992"/>
            <a:ext cx="421484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4811838ac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3071810"/>
            <a:ext cx="4572002" cy="3286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5" name="Содержимое 4" descr="2220930fc46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28" y="1785926"/>
            <a:ext cx="3548071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357166"/>
            <a:ext cx="6346825" cy="1643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настоящее время российские воины, воспитанные на подвигах героев ВОВ, чтят и преумножают их славные боевые традиции.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214554"/>
            <a:ext cx="4000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5" name="Содержимое 4" descr="img_6061667_9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3116"/>
            <a:ext cx="18573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71670" y="285728"/>
            <a:ext cx="6346825" cy="321471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 Я хочу чтобы Алеша знал, что его </a:t>
            </a:r>
            <a:r>
              <a:rPr lang="ru-RU" sz="2800" dirty="0" smtClean="0"/>
              <a:t> сына </a:t>
            </a:r>
            <a:r>
              <a:rPr lang="ru-RU" sz="2800" dirty="0" smtClean="0"/>
              <a:t>я </a:t>
            </a:r>
            <a:r>
              <a:rPr lang="ru-RU" sz="2800" dirty="0" smtClean="0"/>
              <a:t> воспитываю  таким  </a:t>
            </a:r>
            <a:r>
              <a:rPr lang="ru-RU" sz="2800" dirty="0" smtClean="0"/>
              <a:t>же </a:t>
            </a:r>
            <a:r>
              <a:rPr lang="ru-RU" sz="2800" dirty="0" smtClean="0"/>
              <a:t> как  он</a:t>
            </a:r>
            <a:r>
              <a:rPr lang="ru-RU" sz="2800" dirty="0" smtClean="0"/>
              <a:t>. А </a:t>
            </a:r>
            <a:r>
              <a:rPr lang="ru-RU" sz="2800" dirty="0" smtClean="0"/>
              <a:t> те </a:t>
            </a:r>
            <a:r>
              <a:rPr lang="ru-RU" sz="2800" dirty="0" smtClean="0"/>
              <a:t>, кто </a:t>
            </a:r>
            <a:r>
              <a:rPr lang="ru-RU" sz="2800" dirty="0" smtClean="0"/>
              <a:t> любят </a:t>
            </a:r>
            <a:r>
              <a:rPr lang="ru-RU" sz="2800" dirty="0" smtClean="0"/>
              <a:t>Россию</a:t>
            </a:r>
            <a:r>
              <a:rPr lang="ru-RU" sz="2800" dirty="0" smtClean="0"/>
              <a:t>,  </a:t>
            </a:r>
            <a:r>
              <a:rPr lang="ru-RU" sz="2800" dirty="0" smtClean="0"/>
              <a:t>всегда </a:t>
            </a:r>
            <a:r>
              <a:rPr lang="ru-RU" sz="2800" dirty="0" smtClean="0"/>
              <a:t> будут </a:t>
            </a:r>
            <a:r>
              <a:rPr lang="ru-RU" sz="2800" dirty="0" smtClean="0"/>
              <a:t>помнить </a:t>
            </a:r>
            <a:r>
              <a:rPr lang="ru-RU" sz="2800" dirty="0" smtClean="0"/>
              <a:t> , </a:t>
            </a:r>
            <a:r>
              <a:rPr lang="ru-RU" sz="2800" dirty="0" smtClean="0"/>
              <a:t>что </a:t>
            </a:r>
            <a:r>
              <a:rPr lang="ru-RU" sz="2800" dirty="0" smtClean="0"/>
              <a:t> наши  ребята  </a:t>
            </a:r>
            <a:r>
              <a:rPr lang="ru-RU" sz="2800" dirty="0" smtClean="0"/>
              <a:t>там, на </a:t>
            </a:r>
            <a:r>
              <a:rPr lang="ru-RU" sz="2800" dirty="0" smtClean="0"/>
              <a:t>безымянной  </a:t>
            </a:r>
            <a:r>
              <a:rPr lang="ru-RU" sz="2800" dirty="0" smtClean="0"/>
              <a:t>высоте</a:t>
            </a:r>
            <a:r>
              <a:rPr lang="ru-RU" sz="2800" dirty="0" smtClean="0"/>
              <a:t>,  стояли  на  </a:t>
            </a:r>
            <a:r>
              <a:rPr lang="ru-RU" sz="2800" dirty="0" smtClean="0"/>
              <a:t>смерть. </a:t>
            </a:r>
            <a:r>
              <a:rPr lang="ru-RU" sz="2800" dirty="0" smtClean="0"/>
              <a:t>За  </a:t>
            </a:r>
            <a:r>
              <a:rPr lang="ru-RU" sz="2800" dirty="0" smtClean="0"/>
              <a:t>нас . за наших детей, за нашу Родину».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 descr="sk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786190"/>
            <a:ext cx="6500826" cy="231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r>
              <a:rPr lang="ru-RU" dirty="0" smtClean="0"/>
              <a:t>Пехотинцы </a:t>
            </a:r>
          </a:p>
          <a:p>
            <a:r>
              <a:rPr lang="ru-RU" dirty="0" smtClean="0"/>
              <a:t>Лётчики </a:t>
            </a:r>
          </a:p>
          <a:p>
            <a:r>
              <a:rPr lang="ru-RU" dirty="0" smtClean="0"/>
              <a:t>Моряки </a:t>
            </a:r>
          </a:p>
          <a:p>
            <a:r>
              <a:rPr lang="ru-RU" dirty="0" smtClean="0"/>
              <a:t>Десантники </a:t>
            </a:r>
          </a:p>
          <a:p>
            <a:r>
              <a:rPr lang="ru-RU" dirty="0" smtClean="0"/>
              <a:t>Ракетчики </a:t>
            </a:r>
          </a:p>
          <a:p>
            <a:r>
              <a:rPr lang="ru-RU" dirty="0" smtClean="0"/>
              <a:t>Танкисты 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Когда мы говорили о составе, о структуре нашей Российской армии, мы называли и разнообразные армейские профессии.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 descr="normal_the-unsung-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571612"/>
            <a:ext cx="2262190" cy="202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ig16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857628"/>
            <a:ext cx="3500442" cy="2686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big1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714488"/>
            <a:ext cx="350044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ig14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714752"/>
            <a:ext cx="1785950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8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28596" y="2285992"/>
            <a:ext cx="8229600" cy="439261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- преданность Родине, уверенность в своих силах, постоянная готовность к её защите; </a:t>
            </a:r>
          </a:p>
          <a:p>
            <a:r>
              <a:rPr lang="ru-RU" sz="2200" dirty="0" smtClean="0"/>
              <a:t>- верность военной присяге, воинскому долгу, массовый героизм в бою;</a:t>
            </a:r>
          </a:p>
          <a:p>
            <a:r>
              <a:rPr lang="ru-RU" sz="2200" dirty="0" smtClean="0"/>
              <a:t>- верность Боевому Знамени воинской части, военно-морскому флагу корабля; </a:t>
            </a:r>
          </a:p>
          <a:p>
            <a:r>
              <a:rPr lang="ru-RU" sz="2200" dirty="0" smtClean="0"/>
              <a:t>- товарищество; </a:t>
            </a:r>
          </a:p>
          <a:p>
            <a:r>
              <a:rPr lang="ru-RU" sz="2200" dirty="0" smtClean="0"/>
              <a:t>- неустанное стремление и овладению военно-профессиональными знаниями, совершенствованные воинского мастерства, высокая бдительность, постоянное поддержание боевой готовности своей части, корабля.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5984" y="285728"/>
            <a:ext cx="6346825" cy="229708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Боевые традиции определяются </a:t>
            </a:r>
            <a:r>
              <a:rPr lang="ru-RU" sz="2700" dirty="0" smtClean="0"/>
              <a:t>общественным</a:t>
            </a:r>
            <a:r>
              <a:rPr lang="ru-RU" sz="2700" dirty="0" smtClean="0"/>
              <a:t>  и  государственным строем, а также характером национальных особенностей и предназначением Вооруженных Сил. </a:t>
            </a:r>
            <a:br>
              <a:rPr lang="ru-RU" sz="2700" dirty="0" smtClean="0"/>
            </a:br>
            <a:r>
              <a:rPr lang="ru-RU" sz="2700" dirty="0" smtClean="0"/>
              <a:t>Важнейшими боевыми традициями российских Вооруженных Сил являются: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5" name="Содержимое 4" descr="big15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428604"/>
            <a:ext cx="3786214" cy="314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9641_mamaev_admi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928934"/>
            <a:ext cx="52387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Патриотизм, верность воинскому долгу – неотъемлемые качества российского войска, основа героизма</a:t>
            </a:r>
            <a:r>
              <a:rPr lang="ru-RU" b="1" dirty="0" smtClean="0"/>
              <a:t>, от греческого слова «</a:t>
            </a:r>
            <a:r>
              <a:rPr lang="ru-RU" b="1" dirty="0" err="1" smtClean="0"/>
              <a:t>патрис</a:t>
            </a:r>
            <a:r>
              <a:rPr lang="ru-RU" b="1" dirty="0" smtClean="0"/>
              <a:t>» - Родина, отечество образовалось понятие </a:t>
            </a:r>
            <a:r>
              <a:rPr lang="ru-RU" dirty="0" smtClean="0"/>
              <a:t>«патриотизм». Это любовь к своей Родине, народу, его истории, долгу, национальной культуре.</a:t>
            </a:r>
          </a:p>
          <a:p>
            <a:r>
              <a:rPr lang="ru-RU" b="1" dirty="0" smtClean="0"/>
              <a:t>Истинный патриот не просто любит родину, а без заветно предан ей, гордится ею, стремится служить ее интересам, защищать от врагов. Это   его Отечество и поэтому он верен ему в самые тяжелые минуты.</a:t>
            </a:r>
            <a:endParaRPr lang="ru-RU" dirty="0" smtClean="0"/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5984" y="428604"/>
            <a:ext cx="6346825" cy="15716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Начнем с первого, самого главного – преданность Родине.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214546" cy="208915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   Что ж, и смертной тревогой опутан,</a:t>
            </a:r>
          </a:p>
          <a:p>
            <a:pPr>
              <a:buNone/>
            </a:pPr>
            <a:r>
              <a:rPr lang="ru-RU" sz="2400" dirty="0" smtClean="0"/>
              <a:t>  Не мечтая о лучшей судьбе,  </a:t>
            </a:r>
          </a:p>
          <a:p>
            <a:pPr>
              <a:buNone/>
            </a:pPr>
            <a:r>
              <a:rPr lang="ru-RU" sz="2400" dirty="0" smtClean="0"/>
              <a:t>  Я до самой последней минуты</a:t>
            </a:r>
          </a:p>
          <a:p>
            <a:pPr>
              <a:buNone/>
            </a:pPr>
            <a:r>
              <a:rPr lang="ru-RU" sz="2400" dirty="0" smtClean="0"/>
              <a:t>  Буду верен, Отчизна, тебе.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6346825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конце Великой Отечественной войны в фашистском концлагере Заксенхаузен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 descr="923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35743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k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500570"/>
            <a:ext cx="492922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r>
              <a:rPr lang="ru-RU" sz="2000" dirty="0" smtClean="0"/>
              <a:t>И ты, великодушная, на диво,</a:t>
            </a:r>
          </a:p>
          <a:p>
            <a:r>
              <a:rPr lang="ru-RU" sz="2000" dirty="0" smtClean="0"/>
              <a:t>Казни меня забвеньем, коль солгу…</a:t>
            </a:r>
          </a:p>
          <a:p>
            <a:r>
              <a:rPr lang="ru-RU" sz="2000" dirty="0" smtClean="0"/>
              <a:t>И без меня ты можешь быть счастливой –</a:t>
            </a:r>
          </a:p>
          <a:p>
            <a:r>
              <a:rPr lang="ru-RU" sz="2000" dirty="0" smtClean="0"/>
              <a:t>Я без тебя Россия не могу.</a:t>
            </a:r>
          </a:p>
          <a:p>
            <a:r>
              <a:rPr lang="ru-RU" sz="2000" dirty="0" smtClean="0"/>
              <a:t>                                          </a:t>
            </a:r>
            <a:r>
              <a:rPr lang="ru-RU" sz="2000" dirty="0" err="1" smtClean="0"/>
              <a:t>С.Викулов</a:t>
            </a:r>
            <a:r>
              <a:rPr lang="ru-RU" sz="2000" dirty="0" smtClean="0"/>
              <a:t>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571480"/>
            <a:ext cx="6346825" cy="13573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Патриотом нельзя родиться. </a:t>
            </a:r>
            <a:r>
              <a:rPr lang="ru-RU" sz="2800" dirty="0" smtClean="0"/>
              <a:t>Патриотизм нельзя обрести, изменив место жительства</a:t>
            </a:r>
            <a:r>
              <a:rPr lang="ru-RU" sz="2800" b="1" dirty="0" smtClean="0"/>
              <a:t>.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3116"/>
            <a:ext cx="314327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857760"/>
            <a:ext cx="8643998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Когда ты, будущий солдат России, наденешь форму с армейскими погонами, возьмешь в руки автомат и будешь принимать военную присягу, ты произнесешь слова о своей верности воинскому долгу,</a:t>
            </a:r>
          </a:p>
          <a:p>
            <a:r>
              <a:rPr lang="ru-RU" dirty="0" smtClean="0"/>
              <a:t>О том, что ты безоговорочно готов к вооруженной защите страны.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0"/>
            <a:ext cx="3143272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«У нас у всех есть один якорь, с которого, если сам не захочешь, никогда не сорвешься: чувство долга</a:t>
            </a:r>
            <a:r>
              <a:rPr lang="ru-RU" dirty="0" smtClean="0"/>
              <a:t>».</a:t>
            </a:r>
          </a:p>
          <a:p>
            <a:pPr>
              <a:buFontTx/>
              <a:buNone/>
            </a:pPr>
            <a:r>
              <a:rPr lang="ru-RU" dirty="0" smtClean="0"/>
              <a:t>«Первой мерой поднятия безопасности армии должно быть возбуждение в ней народного патриотизма».</a:t>
            </a:r>
          </a:p>
          <a:p>
            <a:r>
              <a:rPr lang="ru-RU" dirty="0" smtClean="0"/>
              <a:t>Долг – это концентрированное выражение определенных обязанностей человека.</a:t>
            </a:r>
          </a:p>
          <a:p>
            <a:r>
              <a:rPr lang="ru-RU" dirty="0" smtClean="0"/>
              <a:t>Высшим выражением долга выступает гражданский, патриотический долг перед Отечеством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142852"/>
            <a:ext cx="6346825" cy="20002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Высокое чувство долга помогает </a:t>
            </a:r>
            <a:r>
              <a:rPr lang="ru-RU" sz="2400" b="1" dirty="0" smtClean="0"/>
              <a:t> каждому </a:t>
            </a:r>
            <a:r>
              <a:rPr lang="ru-RU" sz="2400" b="1" dirty="0" smtClean="0"/>
              <a:t>из нас </a:t>
            </a:r>
            <a:r>
              <a:rPr lang="ru-RU" sz="2400" b="1" dirty="0" smtClean="0"/>
              <a:t> устоять </a:t>
            </a:r>
            <a:r>
              <a:rPr lang="ru-RU" sz="2400" b="1" dirty="0" smtClean="0"/>
              <a:t>от соблазнов, от </a:t>
            </a:r>
            <a:r>
              <a:rPr lang="ru-RU" sz="2400" b="1" dirty="0" smtClean="0"/>
              <a:t> неверного </a:t>
            </a:r>
            <a:r>
              <a:rPr lang="ru-RU" sz="2400" b="1" dirty="0" smtClean="0"/>
              <a:t>шага, сохранить </a:t>
            </a:r>
            <a:r>
              <a:rPr lang="ru-RU" sz="2400" b="1" dirty="0" smtClean="0"/>
              <a:t> чистой  совесть  и </a:t>
            </a:r>
            <a:r>
              <a:rPr lang="ru-RU" sz="2400" b="1" dirty="0" smtClean="0"/>
              <a:t>достоинство. Вот </a:t>
            </a:r>
            <a:r>
              <a:rPr lang="ru-RU" sz="2400" b="1" dirty="0" smtClean="0"/>
              <a:t> как  </a:t>
            </a:r>
            <a:r>
              <a:rPr lang="ru-RU" sz="2400" b="1" dirty="0" smtClean="0"/>
              <a:t>об  </a:t>
            </a:r>
            <a:r>
              <a:rPr lang="ru-RU" sz="2400" b="1" dirty="0" smtClean="0"/>
              <a:t> этом  </a:t>
            </a:r>
            <a:r>
              <a:rPr lang="ru-RU" sz="2400" b="1" dirty="0" smtClean="0"/>
              <a:t>сказал великий </a:t>
            </a:r>
            <a:r>
              <a:rPr lang="ru-RU" sz="2400" b="1" dirty="0" smtClean="0"/>
              <a:t> писатель </a:t>
            </a:r>
            <a:r>
              <a:rPr lang="ru-RU" sz="2400" b="1" dirty="0" smtClean="0"/>
              <a:t>И.С.Тургенев:</a:t>
            </a:r>
            <a:r>
              <a:rPr lang="ru-RU" sz="2400" dirty="0" smtClean="0"/>
              <a:t>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a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575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Garamond</vt:lpstr>
      <vt:lpstr>Times New Roman</vt:lpstr>
      <vt:lpstr>Wingdings</vt:lpstr>
      <vt:lpstr>Star</vt:lpstr>
      <vt:lpstr>Бумажная</vt:lpstr>
      <vt:lpstr>Боевые традиции Вооруженных  Сил России.</vt:lpstr>
      <vt:lpstr>Когда мы говорили о составе, о структуре нашей Российской армии, мы называли и разнообразные армейские профессии. </vt:lpstr>
      <vt:lpstr>Боевые традиции определяются общественным  и  государственным строем, а также характером национальных особенностей и предназначением Вооруженных Сил.  Важнейшими боевыми традициями российских Вооруженных Сил являются: </vt:lpstr>
      <vt:lpstr>Слайд 4</vt:lpstr>
      <vt:lpstr>Начнем с первого, самого главного – преданность Родине.</vt:lpstr>
      <vt:lpstr>В конце Великой Отечественной войны в фашистском концлагере Заксенхаузен</vt:lpstr>
      <vt:lpstr>Патриотом нельзя родиться. Патриотизм нельзя обрести, изменив место жительства. </vt:lpstr>
      <vt:lpstr>Слайд 8</vt:lpstr>
      <vt:lpstr>Высокое чувство долга помогает  каждому из нас  устоять от соблазнов, от  неверного шага, сохранить  чистой  совесть  и достоинство. Вот  как  об   этом  сказал великий  писатель И.С.Тургенев: </vt:lpstr>
      <vt:lpstr>Что значит для российского воина в современных условиях быть верным воинскому долгу:</vt:lpstr>
      <vt:lpstr>Слайд 11</vt:lpstr>
      <vt:lpstr>В настоящее время российские воины, воспитанные на подвигах героев ВОВ, чтят и преумножают их славные боевые традиции.</vt:lpstr>
      <vt:lpstr>« Я хочу чтобы Алеша знал, что его  сына я  воспитываю  таким  же  как  он. А  те , кто  любят Россию,  всегда  будут помнить  , что  наши  ребята  там, на безымянной  высоте,  стояли  на  смерть. За  нас . за наших детей, за нашу Родину». 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Патриотизм и верность воинскому долгу – основные качества защитников Отечества </dc:title>
  <dc:creator>Ранис</dc:creator>
  <cp:lastModifiedBy>Ранис</cp:lastModifiedBy>
  <cp:revision>17</cp:revision>
  <dcterms:created xsi:type="dcterms:W3CDTF">2009-10-20T17:40:34Z</dcterms:created>
  <dcterms:modified xsi:type="dcterms:W3CDTF">2009-10-20T20:22:00Z</dcterms:modified>
</cp:coreProperties>
</file>