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diagrams/colors22.xml" ContentType="application/vnd.openxmlformats-officedocument.drawingml.diagramColors+xml"/>
  <Override PartName="/ppt/slides/slide36.xml" ContentType="application/vnd.openxmlformats-officedocument.presentationml.slide+xml"/>
  <Override PartName="/ppt/slideLayouts/slideLayout46.xml" ContentType="application/vnd.openxmlformats-officedocument.presentationml.slideLayout+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Layouts/slideLayout60.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data21.xml" ContentType="application/vnd.openxmlformats-officedocument.drawingml.diagramData+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8.xml" ContentType="application/vnd.openxmlformats-officedocument.drawingml.diagramStyle+xml"/>
  <Override PartName="/ppt/diagrams/layout14.xml" ContentType="application/vnd.openxmlformats-officedocument.drawingml.diagram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diagrams/colors24.xml" ContentType="application/vnd.openxmlformats-officedocument.drawingml.diagramColors+xml"/>
  <Override PartName="/ppt/slides/slide38.xml" ContentType="application/vnd.openxmlformats-officedocument.presentationml.slide+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Override PartName="/ppt/slideLayouts/slideLayout62.xml" ContentType="application/vnd.openxmlformats-officedocument.presentationml.slideLayout+xml"/>
  <Override PartName="/ppt/diagrams/quickStyle19.xml" ContentType="application/vnd.openxmlformats-officedocument.drawingml.diagramStyle+xml"/>
  <Default Extension="wmf" ContentType="image/x-wmf"/>
  <Override PartName="/ppt/slides/slide41.xml" ContentType="application/vnd.openxmlformats-officedocument.presentationml.slide+xml"/>
  <Override PartName="/ppt/slideLayouts/slideLayout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slideMasters/slideMaster6.xml" ContentType="application/vnd.openxmlformats-officedocument.presentationml.slideMaster+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drawing30.xml" ContentType="application/vnd.ms-office.drawingml.diagramDrawing+xml"/>
  <Override PartName="/ppt/diagrams/layout33.xml" ContentType="application/vnd.openxmlformats-officedocument.drawingml.diagramLayout+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diagrams/colors32.xml" ContentType="application/vnd.openxmlformats-officedocument.drawingml.diagramColors+xml"/>
  <Override PartName="/ppt/diagrams/data3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theme/themeOverride4.xml" ContentType="application/vnd.openxmlformats-officedocument.themeOverride+xml"/>
  <Override PartName="/ppt/slideLayouts/slideLayout6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quickStyle34.xml" ContentType="application/vnd.openxmlformats-officedocument.drawingml.diagramStyle+xml"/>
  <Default Extension="tiff" ContentType="image/tiff"/>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Override5.xml" ContentType="application/vnd.openxmlformats-officedocument.themeOverride+xml"/>
  <Override PartName="/ppt/slideLayouts/slideLayout64.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diagrams/data31.xml" ContentType="application/vnd.openxmlformats-officedocument.drawingml.diagramData+xml"/>
  <Override PartName="/ppt/slides/slide32.xml" ContentType="application/vnd.openxmlformats-officedocument.presentationml.slide+xml"/>
  <Override PartName="/ppt/slideLayouts/slideLayout42.xml" ContentType="application/vnd.openxmlformats-officedocument.presentationml.slideLayout+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quickStyle7.xml" ContentType="application/vnd.openxmlformats-officedocument.drawingml.diagramStyle+xml"/>
  <Override PartName="/ppt/diagrams/colors34.xml" ContentType="application/vnd.openxmlformats-officedocument.drawingml.diagramColors+xml"/>
  <Override PartName="/ppt/slides/slide48.xml" ContentType="application/vnd.openxmlformats-officedocument.presentationml.slide+xml"/>
  <Override PartName="/ppt/slideLayouts/slideLayout58.xml" ContentType="application/vnd.openxmlformats-officedocument.presentationml.slideLayout+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slideLayouts/slideLayout61.xml" ContentType="application/vnd.openxmlformats-officedocument.presentationml.slideLayout+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slideLayouts/slideLayout50.xml" ContentType="application/vnd.openxmlformats-officedocument.presentationml.slideLayout+xml"/>
  <Override PartName="/ppt/diagrams/layout18.xml" ContentType="application/vnd.openxmlformats-officedocument.drawingml.diagramLayout+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slideLayouts/slideLayout44.xml" ContentType="application/vnd.openxmlformats-officedocument.presentationml.slideLayout+xml"/>
  <Override PartName="/ppt/diagrams/data11.xml" ContentType="application/vnd.openxmlformats-officedocument.drawingml.diagramData+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20" r:id="rId3"/>
    <p:sldMasterId id="2147483732" r:id="rId4"/>
    <p:sldMasterId id="2147483744" r:id="rId5"/>
    <p:sldMasterId id="2147483756" r:id="rId6"/>
  </p:sldMasterIdLst>
  <p:sldIdLst>
    <p:sldId id="256" r:id="rId7"/>
    <p:sldId id="296" r:id="rId8"/>
    <p:sldId id="257" r:id="rId9"/>
    <p:sldId id="273" r:id="rId10"/>
    <p:sldId id="262" r:id="rId11"/>
    <p:sldId id="259" r:id="rId12"/>
    <p:sldId id="274" r:id="rId13"/>
    <p:sldId id="260" r:id="rId14"/>
    <p:sldId id="261" r:id="rId15"/>
    <p:sldId id="275" r:id="rId16"/>
    <p:sldId id="263" r:id="rId17"/>
    <p:sldId id="264" r:id="rId18"/>
    <p:sldId id="265" r:id="rId19"/>
    <p:sldId id="266" r:id="rId20"/>
    <p:sldId id="276" r:id="rId21"/>
    <p:sldId id="267" r:id="rId22"/>
    <p:sldId id="268" r:id="rId23"/>
    <p:sldId id="269" r:id="rId24"/>
    <p:sldId id="277" r:id="rId25"/>
    <p:sldId id="280" r:id="rId26"/>
    <p:sldId id="279" r:id="rId27"/>
    <p:sldId id="278" r:id="rId28"/>
    <p:sldId id="282" r:id="rId29"/>
    <p:sldId id="283" r:id="rId30"/>
    <p:sldId id="272" r:id="rId31"/>
    <p:sldId id="293" r:id="rId32"/>
    <p:sldId id="288" r:id="rId33"/>
    <p:sldId id="270" r:id="rId34"/>
    <p:sldId id="289" r:id="rId35"/>
    <p:sldId id="290" r:id="rId36"/>
    <p:sldId id="271" r:id="rId37"/>
    <p:sldId id="292" r:id="rId38"/>
    <p:sldId id="281" r:id="rId39"/>
    <p:sldId id="291" r:id="rId40"/>
    <p:sldId id="284" r:id="rId41"/>
    <p:sldId id="285" r:id="rId42"/>
    <p:sldId id="294" r:id="rId43"/>
    <p:sldId id="300" r:id="rId44"/>
    <p:sldId id="301" r:id="rId45"/>
    <p:sldId id="302" r:id="rId46"/>
    <p:sldId id="295" r:id="rId47"/>
    <p:sldId id="297" r:id="rId48"/>
    <p:sldId id="298" r:id="rId49"/>
    <p:sldId id="299" r:id="rId50"/>
    <p:sldId id="286" r:id="rId51"/>
    <p:sldId id="287" r:id="rId52"/>
    <p:sldId id="303" r:id="rId53"/>
    <p:sldId id="304" r:id="rId54"/>
    <p:sldId id="305" r:id="rId55"/>
    <p:sldId id="306" r:id="rId56"/>
    <p:sldId id="307" r:id="rId57"/>
    <p:sldId id="308" r:id="rId5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p:scale>
          <a:sx n="70" d="100"/>
          <a:sy n="70" d="100"/>
        </p:scale>
        <p:origin x="-1176"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diagrams/_rels/data28.xml.rels><?xml version="1.0" encoding="UTF-8" standalone="yes"?>
<Relationships xmlns="http://schemas.openxmlformats.org/package/2006/relationships"><Relationship Id="rId1" Type="http://schemas.openxmlformats.org/officeDocument/2006/relationships/image" Target="../media/image9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1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1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2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4DE063-A65A-478A-814F-22686CA3166E}" type="doc">
      <dgm:prSet loTypeId="urn:microsoft.com/office/officeart/2005/8/layout/hList7" loCatId="list" qsTypeId="urn:microsoft.com/office/officeart/2005/8/quickstyle/simple5" qsCatId="simple" csTypeId="urn:microsoft.com/office/officeart/2005/8/colors/colorful4" csCatId="colorful" phldr="1"/>
      <dgm:spPr/>
    </dgm:pt>
    <dgm:pt modelId="{46CDEC04-AE97-4BE8-8479-56229B93269E}">
      <dgm:prSet phldrT="[Текст]"/>
      <dgm:spPr/>
      <dgm:t>
        <a:bodyPr/>
        <a:lstStyle/>
        <a:p>
          <a:r>
            <a:rPr lang="ru-RU"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Дорожные знаки предупреждают о приближении к опасному участку дороги, запрещают движение, указывают, кому и куда можно передвигаться, устанавливают очерёдность проезда и многое, многое другое. </a:t>
          </a:r>
          <a:endParaRPr lang="ru-R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E9BEE7CD-7EB6-4341-B97E-D77FCB1E4489}" type="parTrans" cxnId="{A90C8E55-2F91-4015-86C6-68EC628820CE}">
      <dgm:prSet/>
      <dgm:spPr/>
    </dgm:pt>
    <dgm:pt modelId="{A3C577B7-48F2-43FD-8E37-ABDCA199C163}" type="sibTrans" cxnId="{A90C8E55-2F91-4015-86C6-68EC628820CE}">
      <dgm:prSet/>
      <dgm:spPr/>
    </dgm:pt>
    <dgm:pt modelId="{5D80C498-930F-47A2-B743-15BB3922E954}" type="pres">
      <dgm:prSet presAssocID="{474DE063-A65A-478A-814F-22686CA3166E}" presName="Name0" presStyleCnt="0">
        <dgm:presLayoutVars>
          <dgm:dir/>
          <dgm:resizeHandles val="exact"/>
        </dgm:presLayoutVars>
      </dgm:prSet>
      <dgm:spPr/>
    </dgm:pt>
    <dgm:pt modelId="{E2C94FAF-3C6F-4FAA-8598-169E68CB2506}" type="pres">
      <dgm:prSet presAssocID="{474DE063-A65A-478A-814F-22686CA3166E}" presName="fgShape" presStyleLbl="fgShp" presStyleIdx="0" presStyleCnt="1" custAng="10800000" custFlipVert="1" custFlipHor="1" custScaleX="103567" custScaleY="43930" custLinFactNeighborX="-121" custLinFactNeighborY="11122"/>
      <dgm:spPr>
        <a:prstGeom prst="mathMinus">
          <a:avLst/>
        </a:prstGeom>
      </dgm:spPr>
    </dgm:pt>
    <dgm:pt modelId="{F05BF93B-5DAC-44AB-981D-233FFED5033A}" type="pres">
      <dgm:prSet presAssocID="{474DE063-A65A-478A-814F-22686CA3166E}" presName="linComp" presStyleCnt="0"/>
      <dgm:spPr/>
    </dgm:pt>
    <dgm:pt modelId="{C6FF674B-AD54-4C8A-BA22-150526CFA7C1}" type="pres">
      <dgm:prSet presAssocID="{46CDEC04-AE97-4BE8-8479-56229B93269E}" presName="compNode" presStyleCnt="0"/>
      <dgm:spPr/>
    </dgm:pt>
    <dgm:pt modelId="{0A9A5846-737E-41AC-B032-CA24BC05CB2A}" type="pres">
      <dgm:prSet presAssocID="{46CDEC04-AE97-4BE8-8479-56229B93269E}" presName="bkgdShape" presStyleLbl="node1" presStyleIdx="0" presStyleCnt="1"/>
      <dgm:spPr/>
      <dgm:t>
        <a:bodyPr/>
        <a:lstStyle/>
        <a:p>
          <a:endParaRPr lang="ru-RU"/>
        </a:p>
      </dgm:t>
    </dgm:pt>
    <dgm:pt modelId="{ACE32C3B-F27C-4270-9FD7-A2CDC777856A}" type="pres">
      <dgm:prSet presAssocID="{46CDEC04-AE97-4BE8-8479-56229B93269E}" presName="nodeTx" presStyleLbl="node1" presStyleIdx="0" presStyleCnt="1">
        <dgm:presLayoutVars>
          <dgm:bulletEnabled val="1"/>
        </dgm:presLayoutVars>
      </dgm:prSet>
      <dgm:spPr/>
      <dgm:t>
        <a:bodyPr/>
        <a:lstStyle/>
        <a:p>
          <a:endParaRPr lang="ru-RU"/>
        </a:p>
      </dgm:t>
    </dgm:pt>
    <dgm:pt modelId="{C25BC575-16B2-4BE4-9D4D-C3FCBA8EABE0}" type="pres">
      <dgm:prSet presAssocID="{46CDEC04-AE97-4BE8-8479-56229B93269E}" presName="invisiNode" presStyleLbl="node1" presStyleIdx="0" presStyleCnt="1"/>
      <dgm:spPr/>
    </dgm:pt>
    <dgm:pt modelId="{06B0A1E7-2A18-47C5-9224-7E44B4FFA22D}" type="pres">
      <dgm:prSet presAssocID="{46CDEC04-AE97-4BE8-8479-56229B93269E}" presName="imagNode" presStyleLbl="fgImgPlace1" presStyleIdx="0" presStyleCnt="1" custScaleX="18225" custScaleY="15227"/>
      <dgm:spPr/>
    </dgm:pt>
  </dgm:ptLst>
  <dgm:cxnLst>
    <dgm:cxn modelId="{A90C8E55-2F91-4015-86C6-68EC628820CE}" srcId="{474DE063-A65A-478A-814F-22686CA3166E}" destId="{46CDEC04-AE97-4BE8-8479-56229B93269E}" srcOrd="0" destOrd="0" parTransId="{E9BEE7CD-7EB6-4341-B97E-D77FCB1E4489}" sibTransId="{A3C577B7-48F2-43FD-8E37-ABDCA199C163}"/>
    <dgm:cxn modelId="{3DD4CB09-5BCE-4146-8664-31FBD81D90F8}" type="presOf" srcId="{46CDEC04-AE97-4BE8-8479-56229B93269E}" destId="{0A9A5846-737E-41AC-B032-CA24BC05CB2A}" srcOrd="0" destOrd="0" presId="urn:microsoft.com/office/officeart/2005/8/layout/hList7"/>
    <dgm:cxn modelId="{DCD50493-B49F-4555-9843-506C048F1147}" type="presOf" srcId="{46CDEC04-AE97-4BE8-8479-56229B93269E}" destId="{ACE32C3B-F27C-4270-9FD7-A2CDC777856A}" srcOrd="1" destOrd="0" presId="urn:microsoft.com/office/officeart/2005/8/layout/hList7"/>
    <dgm:cxn modelId="{A07CC804-F6DC-4BB2-AC34-FCFEAF1481D4}" type="presOf" srcId="{474DE063-A65A-478A-814F-22686CA3166E}" destId="{5D80C498-930F-47A2-B743-15BB3922E954}" srcOrd="0" destOrd="0" presId="urn:microsoft.com/office/officeart/2005/8/layout/hList7"/>
    <dgm:cxn modelId="{769E590D-F778-45EB-8BF7-7461CE5FE437}" type="presParOf" srcId="{5D80C498-930F-47A2-B743-15BB3922E954}" destId="{E2C94FAF-3C6F-4FAA-8598-169E68CB2506}" srcOrd="0" destOrd="0" presId="urn:microsoft.com/office/officeart/2005/8/layout/hList7"/>
    <dgm:cxn modelId="{CA3FA059-0404-4908-9D62-55C5755D2218}" type="presParOf" srcId="{5D80C498-930F-47A2-B743-15BB3922E954}" destId="{F05BF93B-5DAC-44AB-981D-233FFED5033A}" srcOrd="1" destOrd="0" presId="urn:microsoft.com/office/officeart/2005/8/layout/hList7"/>
    <dgm:cxn modelId="{66E4A511-1B07-44A2-84BC-0B7F75D13C70}" type="presParOf" srcId="{F05BF93B-5DAC-44AB-981D-233FFED5033A}" destId="{C6FF674B-AD54-4C8A-BA22-150526CFA7C1}" srcOrd="0" destOrd="0" presId="urn:microsoft.com/office/officeart/2005/8/layout/hList7"/>
    <dgm:cxn modelId="{A3D994A2-9A6E-43F4-B8A0-5DD01655CED3}" type="presParOf" srcId="{C6FF674B-AD54-4C8A-BA22-150526CFA7C1}" destId="{0A9A5846-737E-41AC-B032-CA24BC05CB2A}" srcOrd="0" destOrd="0" presId="urn:microsoft.com/office/officeart/2005/8/layout/hList7"/>
    <dgm:cxn modelId="{BAFDC4F3-0615-4F47-A515-5C37DE668A7D}" type="presParOf" srcId="{C6FF674B-AD54-4C8A-BA22-150526CFA7C1}" destId="{ACE32C3B-F27C-4270-9FD7-A2CDC777856A}" srcOrd="1" destOrd="0" presId="urn:microsoft.com/office/officeart/2005/8/layout/hList7"/>
    <dgm:cxn modelId="{226F3896-9E03-45BB-A485-58980BC42E41}" type="presParOf" srcId="{C6FF674B-AD54-4C8A-BA22-150526CFA7C1}" destId="{C25BC575-16B2-4BE4-9D4D-C3FCBA8EABE0}" srcOrd="2" destOrd="0" presId="urn:microsoft.com/office/officeart/2005/8/layout/hList7"/>
    <dgm:cxn modelId="{60EA6BEA-6207-4EEA-AF47-51C28DAB0868}" type="presParOf" srcId="{C6FF674B-AD54-4C8A-BA22-150526CFA7C1}" destId="{06B0A1E7-2A18-47C5-9224-7E44B4FFA22D}"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6C98BA2-260A-4CF1-8FB4-E7CBF413EB7A}" type="doc">
      <dgm:prSet loTypeId="urn:microsoft.com/office/officeart/2005/8/layout/hList7" loCatId="process" qsTypeId="urn:microsoft.com/office/officeart/2005/8/quickstyle/simple5" qsCatId="simple" csTypeId="urn:microsoft.com/office/officeart/2005/8/colors/accent1_2#7" csCatId="accent1" phldr="1"/>
      <dgm:spPr/>
    </dgm:pt>
    <dgm:pt modelId="{0A3842A7-6DAE-4A76-B941-ECAC5718F4A1}">
      <dgm:prSet phldrT="[Текст]" custT="1"/>
      <dgm:spPr/>
      <dgm:t>
        <a:bodyPr/>
        <a:lstStyle/>
        <a:p>
          <a:r>
            <a:rPr lang="ru-RU" sz="1600" b="1" dirty="0" smtClean="0">
              <a:solidFill>
                <a:srgbClr val="002060"/>
              </a:solidFill>
              <a:effectLst>
                <a:outerShdw blurRad="38100" dist="38100" dir="2700000" algn="tl">
                  <a:srgbClr val="C0C0C0"/>
                </a:outerShdw>
              </a:effectLst>
            </a:rPr>
            <a:t>                       Многопутная железная дорога</a:t>
          </a:r>
          <a:r>
            <a:rPr lang="ru-RU" sz="1600" dirty="0" smtClean="0">
              <a:solidFill>
                <a:srgbClr val="002060"/>
              </a:solidFill>
            </a:rPr>
            <a:t> </a:t>
          </a:r>
          <a:endParaRPr lang="ru-RU" sz="1600" dirty="0">
            <a:solidFill>
              <a:srgbClr val="002060"/>
            </a:solidFill>
          </a:endParaRPr>
        </a:p>
      </dgm:t>
    </dgm:pt>
    <dgm:pt modelId="{A7E8DA8C-2B07-4E85-80B5-84F113F2FDF7}" type="parTrans" cxnId="{675DB386-5C13-408B-984D-6998C35D8F89}">
      <dgm:prSet/>
      <dgm:spPr/>
      <dgm:t>
        <a:bodyPr/>
        <a:lstStyle/>
        <a:p>
          <a:endParaRPr lang="ru-RU"/>
        </a:p>
      </dgm:t>
    </dgm:pt>
    <dgm:pt modelId="{99AF98F8-BEF3-4F76-94D1-55EB458C88FC}" type="sibTrans" cxnId="{675DB386-5C13-408B-984D-6998C35D8F89}">
      <dgm:prSet/>
      <dgm:spPr/>
      <dgm:t>
        <a:bodyPr/>
        <a:lstStyle/>
        <a:p>
          <a:endParaRPr lang="ru-RU"/>
        </a:p>
      </dgm:t>
    </dgm:pt>
    <dgm:pt modelId="{DADD47F2-D959-4E13-AD71-8A94A6106CDA}">
      <dgm:prSet phldrT="[Текст]" custT="1"/>
      <dgm:spPr/>
      <dgm:t>
        <a:bodyPr/>
        <a:lstStyle/>
        <a:p>
          <a:r>
            <a:rPr lang="ru-RU" sz="1600" b="1" dirty="0" smtClean="0">
              <a:solidFill>
                <a:srgbClr val="002060"/>
              </a:solidFill>
              <a:effectLst>
                <a:outerShdw blurRad="38100" dist="38100" dir="2700000" algn="tl">
                  <a:srgbClr val="C0C0C0"/>
                </a:outerShdw>
              </a:effectLst>
            </a:rPr>
            <a:t>             Пересечение с трамвайной линией</a:t>
          </a:r>
          <a:r>
            <a:rPr lang="ru-RU" sz="1600" dirty="0" smtClean="0">
              <a:solidFill>
                <a:srgbClr val="002060"/>
              </a:solidFill>
            </a:rPr>
            <a:t> </a:t>
          </a:r>
          <a:endParaRPr lang="ru-RU" sz="1600" dirty="0">
            <a:solidFill>
              <a:srgbClr val="002060"/>
            </a:solidFill>
          </a:endParaRPr>
        </a:p>
      </dgm:t>
    </dgm:pt>
    <dgm:pt modelId="{EAB645BA-9FA0-4F11-B64F-53E34B598F29}" type="parTrans" cxnId="{5A996CEC-E22C-4B60-B830-995E9B7BFA29}">
      <dgm:prSet/>
      <dgm:spPr/>
      <dgm:t>
        <a:bodyPr/>
        <a:lstStyle/>
        <a:p>
          <a:endParaRPr lang="ru-RU"/>
        </a:p>
      </dgm:t>
    </dgm:pt>
    <dgm:pt modelId="{DF6C180A-B7AF-4789-8EF0-C718DED6BAC5}" type="sibTrans" cxnId="{5A996CEC-E22C-4B60-B830-995E9B7BFA29}">
      <dgm:prSet/>
      <dgm:spPr/>
      <dgm:t>
        <a:bodyPr/>
        <a:lstStyle/>
        <a:p>
          <a:endParaRPr lang="ru-RU"/>
        </a:p>
      </dgm:t>
    </dgm:pt>
    <dgm:pt modelId="{1A54201B-837A-4A61-BF03-E1CC5EB7A229}">
      <dgm:prSet phldrT="[Текст]" custT="1"/>
      <dgm:spPr/>
      <dgm:t>
        <a:bodyPr/>
        <a:lstStyle/>
        <a:p>
          <a:r>
            <a:rPr lang="ru-RU" sz="1600" b="1" dirty="0" smtClean="0">
              <a:solidFill>
                <a:srgbClr val="002060"/>
              </a:solidFill>
              <a:effectLst>
                <a:outerShdw blurRad="38100" dist="38100" dir="2700000" algn="tl">
                  <a:srgbClr val="C0C0C0"/>
                </a:outerShdw>
              </a:effectLst>
            </a:rPr>
            <a:t>             Пересечение равнозначных дорог</a:t>
          </a:r>
          <a:r>
            <a:rPr lang="ru-RU" sz="1600" dirty="0" smtClean="0">
              <a:solidFill>
                <a:srgbClr val="002060"/>
              </a:solidFill>
            </a:rPr>
            <a:t> </a:t>
          </a:r>
          <a:endParaRPr lang="ru-RU" sz="1600" dirty="0">
            <a:solidFill>
              <a:srgbClr val="002060"/>
            </a:solidFill>
          </a:endParaRPr>
        </a:p>
      </dgm:t>
    </dgm:pt>
    <dgm:pt modelId="{22FFF7AB-8A8A-49D3-9AB3-A1940F43DC73}" type="parTrans" cxnId="{828E566B-C41A-45D3-BD37-A54987904B68}">
      <dgm:prSet/>
      <dgm:spPr/>
      <dgm:t>
        <a:bodyPr/>
        <a:lstStyle/>
        <a:p>
          <a:endParaRPr lang="ru-RU"/>
        </a:p>
      </dgm:t>
    </dgm:pt>
    <dgm:pt modelId="{20E90238-0B69-4DBA-B283-1F80CF9C1639}" type="sibTrans" cxnId="{828E566B-C41A-45D3-BD37-A54987904B68}">
      <dgm:prSet/>
      <dgm:spPr/>
      <dgm:t>
        <a:bodyPr/>
        <a:lstStyle/>
        <a:p>
          <a:endParaRPr lang="ru-RU"/>
        </a:p>
      </dgm:t>
    </dgm:pt>
    <dgm:pt modelId="{08D235D7-AB2B-4081-A3D7-A9107E3AEC9B}">
      <dgm:prSet phldrT="[Текст]" custT="1"/>
      <dgm:spPr/>
      <dgm:t>
        <a:bodyPr/>
        <a:lstStyle/>
        <a:p>
          <a:r>
            <a:rPr lang="ru-RU" sz="1600" b="1" dirty="0" smtClean="0">
              <a:solidFill>
                <a:srgbClr val="002060"/>
              </a:solidFill>
              <a:effectLst>
                <a:outerShdw blurRad="38100" dist="38100" dir="2700000" algn="tl">
                  <a:srgbClr val="C0C0C0"/>
                </a:outerShdw>
              </a:effectLst>
            </a:rPr>
            <a:t>             Пересечение с круговым движением</a:t>
          </a:r>
          <a:r>
            <a:rPr lang="ru-RU" sz="1600" dirty="0" smtClean="0">
              <a:solidFill>
                <a:srgbClr val="002060"/>
              </a:solidFill>
            </a:rPr>
            <a:t> </a:t>
          </a:r>
          <a:endParaRPr lang="ru-RU" sz="1600" dirty="0">
            <a:solidFill>
              <a:srgbClr val="002060"/>
            </a:solidFill>
          </a:endParaRPr>
        </a:p>
      </dgm:t>
    </dgm:pt>
    <dgm:pt modelId="{449AC188-E3BC-4D6A-A8BE-D486D561F405}" type="parTrans" cxnId="{64A18890-3301-47B1-B39E-6EB15278F611}">
      <dgm:prSet/>
      <dgm:spPr/>
      <dgm:t>
        <a:bodyPr/>
        <a:lstStyle/>
        <a:p>
          <a:endParaRPr lang="ru-RU"/>
        </a:p>
      </dgm:t>
    </dgm:pt>
    <dgm:pt modelId="{B8B41878-7151-4620-B768-B00E4D70D834}" type="sibTrans" cxnId="{64A18890-3301-47B1-B39E-6EB15278F611}">
      <dgm:prSet/>
      <dgm:spPr/>
      <dgm:t>
        <a:bodyPr/>
        <a:lstStyle/>
        <a:p>
          <a:endParaRPr lang="ru-RU"/>
        </a:p>
      </dgm:t>
    </dgm:pt>
    <dgm:pt modelId="{37FEFEAC-1A2E-4643-9107-1D5E3CF598F8}" type="pres">
      <dgm:prSet presAssocID="{B6C98BA2-260A-4CF1-8FB4-E7CBF413EB7A}" presName="Name0" presStyleCnt="0">
        <dgm:presLayoutVars>
          <dgm:dir/>
          <dgm:resizeHandles val="exact"/>
        </dgm:presLayoutVars>
      </dgm:prSet>
      <dgm:spPr/>
    </dgm:pt>
    <dgm:pt modelId="{27261171-3146-4D6E-9851-2D130DC5BA96}" type="pres">
      <dgm:prSet presAssocID="{B6C98BA2-260A-4CF1-8FB4-E7CBF413EB7A}" presName="fgShape" presStyleLbl="fgShp" presStyleIdx="0" presStyleCnt="1" custScaleX="108696"/>
      <dgm:spPr>
        <a:prstGeom prst="mathMinus">
          <a:avLst/>
        </a:prstGeom>
      </dgm:spPr>
    </dgm:pt>
    <dgm:pt modelId="{0E368854-13A1-47EA-BA92-1E95ED1794D5}" type="pres">
      <dgm:prSet presAssocID="{B6C98BA2-260A-4CF1-8FB4-E7CBF413EB7A}" presName="linComp" presStyleCnt="0"/>
      <dgm:spPr/>
    </dgm:pt>
    <dgm:pt modelId="{B13B4B70-8E1D-485C-994B-498FED09998E}" type="pres">
      <dgm:prSet presAssocID="{0A3842A7-6DAE-4A76-B941-ECAC5718F4A1}" presName="compNode" presStyleCnt="0"/>
      <dgm:spPr/>
    </dgm:pt>
    <dgm:pt modelId="{DFD53BDE-2084-45D3-AEB8-FA4586928BD3}" type="pres">
      <dgm:prSet presAssocID="{0A3842A7-6DAE-4A76-B941-ECAC5718F4A1}" presName="bkgdShape" presStyleLbl="node1" presStyleIdx="0" presStyleCnt="4"/>
      <dgm:spPr/>
      <dgm:t>
        <a:bodyPr/>
        <a:lstStyle/>
        <a:p>
          <a:endParaRPr lang="ru-RU"/>
        </a:p>
      </dgm:t>
    </dgm:pt>
    <dgm:pt modelId="{72C94B4E-3E83-4B52-85FE-0A7F980B8CAB}" type="pres">
      <dgm:prSet presAssocID="{0A3842A7-6DAE-4A76-B941-ECAC5718F4A1}" presName="nodeTx" presStyleLbl="node1" presStyleIdx="0" presStyleCnt="4">
        <dgm:presLayoutVars>
          <dgm:bulletEnabled val="1"/>
        </dgm:presLayoutVars>
      </dgm:prSet>
      <dgm:spPr/>
      <dgm:t>
        <a:bodyPr/>
        <a:lstStyle/>
        <a:p>
          <a:endParaRPr lang="ru-RU"/>
        </a:p>
      </dgm:t>
    </dgm:pt>
    <dgm:pt modelId="{F1473C15-9E7A-483E-810C-72FB76EE570B}" type="pres">
      <dgm:prSet presAssocID="{0A3842A7-6DAE-4A76-B941-ECAC5718F4A1}" presName="invisiNode" presStyleLbl="node1" presStyleIdx="0" presStyleCnt="4"/>
      <dgm:spPr/>
    </dgm:pt>
    <dgm:pt modelId="{5FEF04E7-AE90-4EAB-AC6A-5D45F0419688}" type="pres">
      <dgm:prSet presAssocID="{0A3842A7-6DAE-4A76-B941-ECAC5718F4A1}" presName="imagNode" presStyleLbl="fgImgPlace1" presStyleIdx="0" presStyleCnt="4" custFlipVert="1" custFlipHor="1" custScaleX="11300" custScaleY="12110"/>
      <dgm:spPr/>
    </dgm:pt>
    <dgm:pt modelId="{5192876C-7490-462A-B2FC-4002A98D4769}" type="pres">
      <dgm:prSet presAssocID="{99AF98F8-BEF3-4F76-94D1-55EB458C88FC}" presName="sibTrans" presStyleLbl="sibTrans2D1" presStyleIdx="0" presStyleCnt="0"/>
      <dgm:spPr/>
      <dgm:t>
        <a:bodyPr/>
        <a:lstStyle/>
        <a:p>
          <a:endParaRPr lang="ru-RU"/>
        </a:p>
      </dgm:t>
    </dgm:pt>
    <dgm:pt modelId="{1E278D24-1B0A-4D22-B198-31361FD180DE}" type="pres">
      <dgm:prSet presAssocID="{DADD47F2-D959-4E13-AD71-8A94A6106CDA}" presName="compNode" presStyleCnt="0"/>
      <dgm:spPr/>
    </dgm:pt>
    <dgm:pt modelId="{488F6287-D5D6-47B1-AE73-9FA963650C7F}" type="pres">
      <dgm:prSet presAssocID="{DADD47F2-D959-4E13-AD71-8A94A6106CDA}" presName="bkgdShape" presStyleLbl="node1" presStyleIdx="1" presStyleCnt="4"/>
      <dgm:spPr/>
      <dgm:t>
        <a:bodyPr/>
        <a:lstStyle/>
        <a:p>
          <a:endParaRPr lang="ru-RU"/>
        </a:p>
      </dgm:t>
    </dgm:pt>
    <dgm:pt modelId="{9B84DF52-A241-4C31-9D9A-CE265C00A820}" type="pres">
      <dgm:prSet presAssocID="{DADD47F2-D959-4E13-AD71-8A94A6106CDA}" presName="nodeTx" presStyleLbl="node1" presStyleIdx="1" presStyleCnt="4">
        <dgm:presLayoutVars>
          <dgm:bulletEnabled val="1"/>
        </dgm:presLayoutVars>
      </dgm:prSet>
      <dgm:spPr/>
      <dgm:t>
        <a:bodyPr/>
        <a:lstStyle/>
        <a:p>
          <a:endParaRPr lang="ru-RU"/>
        </a:p>
      </dgm:t>
    </dgm:pt>
    <dgm:pt modelId="{D519CB0F-367D-4B60-B0C5-A70990F2F7DD}" type="pres">
      <dgm:prSet presAssocID="{DADD47F2-D959-4E13-AD71-8A94A6106CDA}" presName="invisiNode" presStyleLbl="node1" presStyleIdx="1" presStyleCnt="4"/>
      <dgm:spPr/>
    </dgm:pt>
    <dgm:pt modelId="{484DAC0D-B412-4AF4-82D7-B285D8416989}" type="pres">
      <dgm:prSet presAssocID="{DADD47F2-D959-4E13-AD71-8A94A6106CDA}" presName="imagNode" presStyleLbl="fgImgPlace1" presStyleIdx="1" presStyleCnt="4" custFlipHor="1" custScaleX="9112" custScaleY="6115"/>
      <dgm:spPr/>
    </dgm:pt>
    <dgm:pt modelId="{EE994FAE-FADC-4BC2-800E-7429EF8EDE32}" type="pres">
      <dgm:prSet presAssocID="{DF6C180A-B7AF-4789-8EF0-C718DED6BAC5}" presName="sibTrans" presStyleLbl="sibTrans2D1" presStyleIdx="0" presStyleCnt="0"/>
      <dgm:spPr/>
      <dgm:t>
        <a:bodyPr/>
        <a:lstStyle/>
        <a:p>
          <a:endParaRPr lang="ru-RU"/>
        </a:p>
      </dgm:t>
    </dgm:pt>
    <dgm:pt modelId="{3BA07328-6092-4277-A021-BE1D4E8DAAFE}" type="pres">
      <dgm:prSet presAssocID="{1A54201B-837A-4A61-BF03-E1CC5EB7A229}" presName="compNode" presStyleCnt="0"/>
      <dgm:spPr/>
    </dgm:pt>
    <dgm:pt modelId="{033ACDAD-2315-4890-804D-D64FC8FE3679}" type="pres">
      <dgm:prSet presAssocID="{1A54201B-837A-4A61-BF03-E1CC5EB7A229}" presName="bkgdShape" presStyleLbl="node1" presStyleIdx="2" presStyleCnt="4"/>
      <dgm:spPr/>
      <dgm:t>
        <a:bodyPr/>
        <a:lstStyle/>
        <a:p>
          <a:endParaRPr lang="ru-RU"/>
        </a:p>
      </dgm:t>
    </dgm:pt>
    <dgm:pt modelId="{D0A19E9A-9C90-40D6-8DAC-C08D5207BB42}" type="pres">
      <dgm:prSet presAssocID="{1A54201B-837A-4A61-BF03-E1CC5EB7A229}" presName="nodeTx" presStyleLbl="node1" presStyleIdx="2" presStyleCnt="4">
        <dgm:presLayoutVars>
          <dgm:bulletEnabled val="1"/>
        </dgm:presLayoutVars>
      </dgm:prSet>
      <dgm:spPr/>
      <dgm:t>
        <a:bodyPr/>
        <a:lstStyle/>
        <a:p>
          <a:endParaRPr lang="ru-RU"/>
        </a:p>
      </dgm:t>
    </dgm:pt>
    <dgm:pt modelId="{4B9712FE-7284-41D9-A16F-D4C04C8D69B6}" type="pres">
      <dgm:prSet presAssocID="{1A54201B-837A-4A61-BF03-E1CC5EB7A229}" presName="invisiNode" presStyleLbl="node1" presStyleIdx="2" presStyleCnt="4"/>
      <dgm:spPr/>
    </dgm:pt>
    <dgm:pt modelId="{11110B44-15E9-412C-A651-0586A948E5B8}" type="pres">
      <dgm:prSet presAssocID="{1A54201B-837A-4A61-BF03-E1CC5EB7A229}" presName="imagNode" presStyleLbl="fgImgPlace1" presStyleIdx="2" presStyleCnt="4" custFlipHor="1" custScaleX="9348" custScaleY="9349" custLinFactNeighborX="976" custLinFactNeighborY="-1617"/>
      <dgm:spPr/>
    </dgm:pt>
    <dgm:pt modelId="{BE5CF14A-B2A7-43D0-A79A-518654937B25}" type="pres">
      <dgm:prSet presAssocID="{20E90238-0B69-4DBA-B283-1F80CF9C1639}" presName="sibTrans" presStyleLbl="sibTrans2D1" presStyleIdx="0" presStyleCnt="0"/>
      <dgm:spPr/>
      <dgm:t>
        <a:bodyPr/>
        <a:lstStyle/>
        <a:p>
          <a:endParaRPr lang="ru-RU"/>
        </a:p>
      </dgm:t>
    </dgm:pt>
    <dgm:pt modelId="{E60153CE-64E3-4DC0-ABC2-762ECCD3976F}" type="pres">
      <dgm:prSet presAssocID="{08D235D7-AB2B-4081-A3D7-A9107E3AEC9B}" presName="compNode" presStyleCnt="0"/>
      <dgm:spPr/>
    </dgm:pt>
    <dgm:pt modelId="{EDB12FB2-6496-4A50-A2E4-41493ED3344E}" type="pres">
      <dgm:prSet presAssocID="{08D235D7-AB2B-4081-A3D7-A9107E3AEC9B}" presName="bkgdShape" presStyleLbl="node1" presStyleIdx="3" presStyleCnt="4"/>
      <dgm:spPr/>
      <dgm:t>
        <a:bodyPr/>
        <a:lstStyle/>
        <a:p>
          <a:endParaRPr lang="ru-RU"/>
        </a:p>
      </dgm:t>
    </dgm:pt>
    <dgm:pt modelId="{1394544F-3A5F-42AD-90E5-27B056250615}" type="pres">
      <dgm:prSet presAssocID="{08D235D7-AB2B-4081-A3D7-A9107E3AEC9B}" presName="nodeTx" presStyleLbl="node1" presStyleIdx="3" presStyleCnt="4">
        <dgm:presLayoutVars>
          <dgm:bulletEnabled val="1"/>
        </dgm:presLayoutVars>
      </dgm:prSet>
      <dgm:spPr/>
      <dgm:t>
        <a:bodyPr/>
        <a:lstStyle/>
        <a:p>
          <a:endParaRPr lang="ru-RU"/>
        </a:p>
      </dgm:t>
    </dgm:pt>
    <dgm:pt modelId="{FB1DEA64-839C-4CF0-8BE0-C076098F8B55}" type="pres">
      <dgm:prSet presAssocID="{08D235D7-AB2B-4081-A3D7-A9107E3AEC9B}" presName="invisiNode" presStyleLbl="node1" presStyleIdx="3" presStyleCnt="4"/>
      <dgm:spPr/>
    </dgm:pt>
    <dgm:pt modelId="{6D042040-B0E7-4F31-9D60-B82F8DADA7A9}" type="pres">
      <dgm:prSet presAssocID="{08D235D7-AB2B-4081-A3D7-A9107E3AEC9B}" presName="imagNode" presStyleLbl="fgImgPlace1" presStyleIdx="3" presStyleCnt="4" custScaleX="13703" custScaleY="15227"/>
      <dgm:spPr/>
    </dgm:pt>
  </dgm:ptLst>
  <dgm:cxnLst>
    <dgm:cxn modelId="{EFF1ACF8-6F98-4BD5-8C9A-53D031120D3B}" type="presOf" srcId="{0A3842A7-6DAE-4A76-B941-ECAC5718F4A1}" destId="{72C94B4E-3E83-4B52-85FE-0A7F980B8CAB}" srcOrd="1" destOrd="0" presId="urn:microsoft.com/office/officeart/2005/8/layout/hList7"/>
    <dgm:cxn modelId="{1CE0EE4C-F438-4F4A-8F75-E2AE0546BEEB}" type="presOf" srcId="{1A54201B-837A-4A61-BF03-E1CC5EB7A229}" destId="{033ACDAD-2315-4890-804D-D64FC8FE3679}" srcOrd="0" destOrd="0" presId="urn:microsoft.com/office/officeart/2005/8/layout/hList7"/>
    <dgm:cxn modelId="{7A85CCDF-DF16-4393-A7B7-B73563836659}" type="presOf" srcId="{0A3842A7-6DAE-4A76-B941-ECAC5718F4A1}" destId="{DFD53BDE-2084-45D3-AEB8-FA4586928BD3}" srcOrd="0" destOrd="0" presId="urn:microsoft.com/office/officeart/2005/8/layout/hList7"/>
    <dgm:cxn modelId="{64A18890-3301-47B1-B39E-6EB15278F611}" srcId="{B6C98BA2-260A-4CF1-8FB4-E7CBF413EB7A}" destId="{08D235D7-AB2B-4081-A3D7-A9107E3AEC9B}" srcOrd="3" destOrd="0" parTransId="{449AC188-E3BC-4D6A-A8BE-D486D561F405}" sibTransId="{B8B41878-7151-4620-B768-B00E4D70D834}"/>
    <dgm:cxn modelId="{5A996CEC-E22C-4B60-B830-995E9B7BFA29}" srcId="{B6C98BA2-260A-4CF1-8FB4-E7CBF413EB7A}" destId="{DADD47F2-D959-4E13-AD71-8A94A6106CDA}" srcOrd="1" destOrd="0" parTransId="{EAB645BA-9FA0-4F11-B64F-53E34B598F29}" sibTransId="{DF6C180A-B7AF-4789-8EF0-C718DED6BAC5}"/>
    <dgm:cxn modelId="{0D07DD15-10EF-476D-9660-417828641BF4}" type="presOf" srcId="{DADD47F2-D959-4E13-AD71-8A94A6106CDA}" destId="{488F6287-D5D6-47B1-AE73-9FA963650C7F}" srcOrd="0" destOrd="0" presId="urn:microsoft.com/office/officeart/2005/8/layout/hList7"/>
    <dgm:cxn modelId="{9D7F106C-F45A-4CB1-89DB-C8F66D5B09CA}" type="presOf" srcId="{DADD47F2-D959-4E13-AD71-8A94A6106CDA}" destId="{9B84DF52-A241-4C31-9D9A-CE265C00A820}" srcOrd="1" destOrd="0" presId="urn:microsoft.com/office/officeart/2005/8/layout/hList7"/>
    <dgm:cxn modelId="{828E566B-C41A-45D3-BD37-A54987904B68}" srcId="{B6C98BA2-260A-4CF1-8FB4-E7CBF413EB7A}" destId="{1A54201B-837A-4A61-BF03-E1CC5EB7A229}" srcOrd="2" destOrd="0" parTransId="{22FFF7AB-8A8A-49D3-9AB3-A1940F43DC73}" sibTransId="{20E90238-0B69-4DBA-B283-1F80CF9C1639}"/>
    <dgm:cxn modelId="{B063B93A-0519-49FF-A1CE-5A20627EA9B3}" type="presOf" srcId="{08D235D7-AB2B-4081-A3D7-A9107E3AEC9B}" destId="{1394544F-3A5F-42AD-90E5-27B056250615}" srcOrd="1" destOrd="0" presId="urn:microsoft.com/office/officeart/2005/8/layout/hList7"/>
    <dgm:cxn modelId="{0E5E5DD8-E3DC-4F88-9860-95E41907A5DE}" type="presOf" srcId="{20E90238-0B69-4DBA-B283-1F80CF9C1639}" destId="{BE5CF14A-B2A7-43D0-A79A-518654937B25}" srcOrd="0" destOrd="0" presId="urn:microsoft.com/office/officeart/2005/8/layout/hList7"/>
    <dgm:cxn modelId="{F74DA040-2783-46E7-A869-191879CDA276}" type="presOf" srcId="{99AF98F8-BEF3-4F76-94D1-55EB458C88FC}" destId="{5192876C-7490-462A-B2FC-4002A98D4769}" srcOrd="0" destOrd="0" presId="urn:microsoft.com/office/officeart/2005/8/layout/hList7"/>
    <dgm:cxn modelId="{E93BAC29-D438-4FA0-AFC0-4BA949463986}" type="presOf" srcId="{08D235D7-AB2B-4081-A3D7-A9107E3AEC9B}" destId="{EDB12FB2-6496-4A50-A2E4-41493ED3344E}" srcOrd="0" destOrd="0" presId="urn:microsoft.com/office/officeart/2005/8/layout/hList7"/>
    <dgm:cxn modelId="{BF3AC829-B0FB-42C9-9178-D87FB147AC90}" type="presOf" srcId="{DF6C180A-B7AF-4789-8EF0-C718DED6BAC5}" destId="{EE994FAE-FADC-4BC2-800E-7429EF8EDE32}" srcOrd="0" destOrd="0" presId="urn:microsoft.com/office/officeart/2005/8/layout/hList7"/>
    <dgm:cxn modelId="{E2D5CE77-A107-4586-90A6-3BD6F9E05292}" type="presOf" srcId="{B6C98BA2-260A-4CF1-8FB4-E7CBF413EB7A}" destId="{37FEFEAC-1A2E-4643-9107-1D5E3CF598F8}" srcOrd="0" destOrd="0" presId="urn:microsoft.com/office/officeart/2005/8/layout/hList7"/>
    <dgm:cxn modelId="{675DB386-5C13-408B-984D-6998C35D8F89}" srcId="{B6C98BA2-260A-4CF1-8FB4-E7CBF413EB7A}" destId="{0A3842A7-6DAE-4A76-B941-ECAC5718F4A1}" srcOrd="0" destOrd="0" parTransId="{A7E8DA8C-2B07-4E85-80B5-84F113F2FDF7}" sibTransId="{99AF98F8-BEF3-4F76-94D1-55EB458C88FC}"/>
    <dgm:cxn modelId="{E3213528-64DA-442A-BE8A-F88B82BAE74C}" type="presOf" srcId="{1A54201B-837A-4A61-BF03-E1CC5EB7A229}" destId="{D0A19E9A-9C90-40D6-8DAC-C08D5207BB42}" srcOrd="1" destOrd="0" presId="urn:microsoft.com/office/officeart/2005/8/layout/hList7"/>
    <dgm:cxn modelId="{B75F8965-1923-4D11-A59B-5542F8D48867}" type="presParOf" srcId="{37FEFEAC-1A2E-4643-9107-1D5E3CF598F8}" destId="{27261171-3146-4D6E-9851-2D130DC5BA96}" srcOrd="0" destOrd="0" presId="urn:microsoft.com/office/officeart/2005/8/layout/hList7"/>
    <dgm:cxn modelId="{AFB1A172-06FB-4D83-970E-3A81A71704F4}" type="presParOf" srcId="{37FEFEAC-1A2E-4643-9107-1D5E3CF598F8}" destId="{0E368854-13A1-47EA-BA92-1E95ED1794D5}" srcOrd="1" destOrd="0" presId="urn:microsoft.com/office/officeart/2005/8/layout/hList7"/>
    <dgm:cxn modelId="{0AA34DF1-E537-4F9B-827E-89888D059907}" type="presParOf" srcId="{0E368854-13A1-47EA-BA92-1E95ED1794D5}" destId="{B13B4B70-8E1D-485C-994B-498FED09998E}" srcOrd="0" destOrd="0" presId="urn:microsoft.com/office/officeart/2005/8/layout/hList7"/>
    <dgm:cxn modelId="{80E27E0C-DE57-4ED0-B3F2-B832290BA80E}" type="presParOf" srcId="{B13B4B70-8E1D-485C-994B-498FED09998E}" destId="{DFD53BDE-2084-45D3-AEB8-FA4586928BD3}" srcOrd="0" destOrd="0" presId="urn:microsoft.com/office/officeart/2005/8/layout/hList7"/>
    <dgm:cxn modelId="{C0FAD8B8-F64A-4636-A375-6E18E549119B}" type="presParOf" srcId="{B13B4B70-8E1D-485C-994B-498FED09998E}" destId="{72C94B4E-3E83-4B52-85FE-0A7F980B8CAB}" srcOrd="1" destOrd="0" presId="urn:microsoft.com/office/officeart/2005/8/layout/hList7"/>
    <dgm:cxn modelId="{15A8E849-E07B-4A8A-A204-FEFF2B9F36A1}" type="presParOf" srcId="{B13B4B70-8E1D-485C-994B-498FED09998E}" destId="{F1473C15-9E7A-483E-810C-72FB76EE570B}" srcOrd="2" destOrd="0" presId="urn:microsoft.com/office/officeart/2005/8/layout/hList7"/>
    <dgm:cxn modelId="{3DCF0F33-7B8E-40C8-882D-0FC9626D73F5}" type="presParOf" srcId="{B13B4B70-8E1D-485C-994B-498FED09998E}" destId="{5FEF04E7-AE90-4EAB-AC6A-5D45F0419688}" srcOrd="3" destOrd="0" presId="urn:microsoft.com/office/officeart/2005/8/layout/hList7"/>
    <dgm:cxn modelId="{39718476-AB0F-4D21-88D2-32410065574F}" type="presParOf" srcId="{0E368854-13A1-47EA-BA92-1E95ED1794D5}" destId="{5192876C-7490-462A-B2FC-4002A98D4769}" srcOrd="1" destOrd="0" presId="urn:microsoft.com/office/officeart/2005/8/layout/hList7"/>
    <dgm:cxn modelId="{B731AD1C-BD0B-4847-B01B-BEA658358316}" type="presParOf" srcId="{0E368854-13A1-47EA-BA92-1E95ED1794D5}" destId="{1E278D24-1B0A-4D22-B198-31361FD180DE}" srcOrd="2" destOrd="0" presId="urn:microsoft.com/office/officeart/2005/8/layout/hList7"/>
    <dgm:cxn modelId="{2DA88FEE-6A48-48EF-A4FB-B1900AA9E34B}" type="presParOf" srcId="{1E278D24-1B0A-4D22-B198-31361FD180DE}" destId="{488F6287-D5D6-47B1-AE73-9FA963650C7F}" srcOrd="0" destOrd="0" presId="urn:microsoft.com/office/officeart/2005/8/layout/hList7"/>
    <dgm:cxn modelId="{0A4E2953-0F7B-4E14-9F4C-540E4C24FEFC}" type="presParOf" srcId="{1E278D24-1B0A-4D22-B198-31361FD180DE}" destId="{9B84DF52-A241-4C31-9D9A-CE265C00A820}" srcOrd="1" destOrd="0" presId="urn:microsoft.com/office/officeart/2005/8/layout/hList7"/>
    <dgm:cxn modelId="{AC1343A3-747C-4352-9CB2-F37D75387C7E}" type="presParOf" srcId="{1E278D24-1B0A-4D22-B198-31361FD180DE}" destId="{D519CB0F-367D-4B60-B0C5-A70990F2F7DD}" srcOrd="2" destOrd="0" presId="urn:microsoft.com/office/officeart/2005/8/layout/hList7"/>
    <dgm:cxn modelId="{E4D3DD48-032A-483A-9807-B63E738B9BF2}" type="presParOf" srcId="{1E278D24-1B0A-4D22-B198-31361FD180DE}" destId="{484DAC0D-B412-4AF4-82D7-B285D8416989}" srcOrd="3" destOrd="0" presId="urn:microsoft.com/office/officeart/2005/8/layout/hList7"/>
    <dgm:cxn modelId="{50BCB44F-3544-4ADC-AE36-CDB8C58F1AA2}" type="presParOf" srcId="{0E368854-13A1-47EA-BA92-1E95ED1794D5}" destId="{EE994FAE-FADC-4BC2-800E-7429EF8EDE32}" srcOrd="3" destOrd="0" presId="urn:microsoft.com/office/officeart/2005/8/layout/hList7"/>
    <dgm:cxn modelId="{4DE0035B-8B69-4A48-A0AF-CF8223816560}" type="presParOf" srcId="{0E368854-13A1-47EA-BA92-1E95ED1794D5}" destId="{3BA07328-6092-4277-A021-BE1D4E8DAAFE}" srcOrd="4" destOrd="0" presId="urn:microsoft.com/office/officeart/2005/8/layout/hList7"/>
    <dgm:cxn modelId="{9CE82641-86C0-4250-A576-D63FEAA09720}" type="presParOf" srcId="{3BA07328-6092-4277-A021-BE1D4E8DAAFE}" destId="{033ACDAD-2315-4890-804D-D64FC8FE3679}" srcOrd="0" destOrd="0" presId="urn:microsoft.com/office/officeart/2005/8/layout/hList7"/>
    <dgm:cxn modelId="{840F4874-6DAB-4BB9-849A-75E23BB4E08E}" type="presParOf" srcId="{3BA07328-6092-4277-A021-BE1D4E8DAAFE}" destId="{D0A19E9A-9C90-40D6-8DAC-C08D5207BB42}" srcOrd="1" destOrd="0" presId="urn:microsoft.com/office/officeart/2005/8/layout/hList7"/>
    <dgm:cxn modelId="{53658F0E-BCC7-42F5-A221-C49D2C891D8F}" type="presParOf" srcId="{3BA07328-6092-4277-A021-BE1D4E8DAAFE}" destId="{4B9712FE-7284-41D9-A16F-D4C04C8D69B6}" srcOrd="2" destOrd="0" presId="urn:microsoft.com/office/officeart/2005/8/layout/hList7"/>
    <dgm:cxn modelId="{82CD3F9A-B0B7-4659-A8F0-17A2EBABA111}" type="presParOf" srcId="{3BA07328-6092-4277-A021-BE1D4E8DAAFE}" destId="{11110B44-15E9-412C-A651-0586A948E5B8}" srcOrd="3" destOrd="0" presId="urn:microsoft.com/office/officeart/2005/8/layout/hList7"/>
    <dgm:cxn modelId="{2D9CDCBA-B745-44D7-B1FF-848934338E72}" type="presParOf" srcId="{0E368854-13A1-47EA-BA92-1E95ED1794D5}" destId="{BE5CF14A-B2A7-43D0-A79A-518654937B25}" srcOrd="5" destOrd="0" presId="urn:microsoft.com/office/officeart/2005/8/layout/hList7"/>
    <dgm:cxn modelId="{D25A416A-4E7D-496B-841B-19BFACAE5E38}" type="presParOf" srcId="{0E368854-13A1-47EA-BA92-1E95ED1794D5}" destId="{E60153CE-64E3-4DC0-ABC2-762ECCD3976F}" srcOrd="6" destOrd="0" presId="urn:microsoft.com/office/officeart/2005/8/layout/hList7"/>
    <dgm:cxn modelId="{BD17261C-EBE7-41C2-AB37-9D83B77A0266}" type="presParOf" srcId="{E60153CE-64E3-4DC0-ABC2-762ECCD3976F}" destId="{EDB12FB2-6496-4A50-A2E4-41493ED3344E}" srcOrd="0" destOrd="0" presId="urn:microsoft.com/office/officeart/2005/8/layout/hList7"/>
    <dgm:cxn modelId="{122AF30C-FC4C-42E0-B4BC-8F6B7855BB59}" type="presParOf" srcId="{E60153CE-64E3-4DC0-ABC2-762ECCD3976F}" destId="{1394544F-3A5F-42AD-90E5-27B056250615}" srcOrd="1" destOrd="0" presId="urn:microsoft.com/office/officeart/2005/8/layout/hList7"/>
    <dgm:cxn modelId="{2DE02993-C711-4F78-839F-98203804A34B}" type="presParOf" srcId="{E60153CE-64E3-4DC0-ABC2-762ECCD3976F}" destId="{FB1DEA64-839C-4CF0-8BE0-C076098F8B55}" srcOrd="2" destOrd="0" presId="urn:microsoft.com/office/officeart/2005/8/layout/hList7"/>
    <dgm:cxn modelId="{72E80ED3-A157-46A3-B87C-83DDDDBCCB83}" type="presParOf" srcId="{E60153CE-64E3-4DC0-ABC2-762ECCD3976F}" destId="{6D042040-B0E7-4F31-9D60-B82F8DADA7A9}" srcOrd="3" destOrd="0" presId="urn:microsoft.com/office/officeart/2005/8/layout/hList7"/>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C98BA2-260A-4CF1-8FB4-E7CBF413EB7A}" type="doc">
      <dgm:prSet loTypeId="urn:microsoft.com/office/officeart/2005/8/layout/hList7" loCatId="process" qsTypeId="urn:microsoft.com/office/officeart/2005/8/quickstyle/simple5" qsCatId="simple" csTypeId="urn:microsoft.com/office/officeart/2005/8/colors/accent1_2#8" csCatId="accent1" phldr="1"/>
      <dgm:spPr/>
    </dgm:pt>
    <dgm:pt modelId="{DADD47F2-D959-4E13-AD71-8A94A6106CDA}">
      <dgm:prSet phldrT="[Текст]" custT="1"/>
      <dgm:spPr/>
      <dgm:t>
        <a:bodyPr/>
        <a:lstStyle/>
        <a:p>
          <a:r>
            <a:rPr lang="ru-RU" sz="1600" b="1" dirty="0" smtClean="0">
              <a:solidFill>
                <a:srgbClr val="002060"/>
              </a:solidFill>
              <a:effectLst>
                <a:outerShdw blurRad="38100" dist="38100" dir="2700000" algn="tl">
                  <a:srgbClr val="C0C0C0"/>
                </a:outerShdw>
              </a:effectLst>
            </a:rPr>
            <a:t> Разводной мост </a:t>
          </a:r>
          <a:endParaRPr lang="ru-RU" sz="1600" dirty="0">
            <a:solidFill>
              <a:srgbClr val="002060"/>
            </a:solidFill>
          </a:endParaRPr>
        </a:p>
      </dgm:t>
    </dgm:pt>
    <dgm:pt modelId="{EAB645BA-9FA0-4F11-B64F-53E34B598F29}" type="parTrans" cxnId="{5A996CEC-E22C-4B60-B830-995E9B7BFA29}">
      <dgm:prSet/>
      <dgm:spPr/>
      <dgm:t>
        <a:bodyPr/>
        <a:lstStyle/>
        <a:p>
          <a:endParaRPr lang="ru-RU"/>
        </a:p>
      </dgm:t>
    </dgm:pt>
    <dgm:pt modelId="{DF6C180A-B7AF-4789-8EF0-C718DED6BAC5}" type="sibTrans" cxnId="{5A996CEC-E22C-4B60-B830-995E9B7BFA29}">
      <dgm:prSet/>
      <dgm:spPr/>
      <dgm:t>
        <a:bodyPr/>
        <a:lstStyle/>
        <a:p>
          <a:endParaRPr lang="ru-RU"/>
        </a:p>
      </dgm:t>
    </dgm:pt>
    <dgm:pt modelId="{1A54201B-837A-4A61-BF03-E1CC5EB7A229}">
      <dgm:prSet phldrT="[Текст]" custT="1"/>
      <dgm:spPr/>
      <dgm:t>
        <a:bodyPr/>
        <a:lstStyle/>
        <a:p>
          <a:r>
            <a:rPr lang="ru-RU" sz="1600" b="1" dirty="0" smtClean="0">
              <a:solidFill>
                <a:srgbClr val="002060"/>
              </a:solidFill>
              <a:effectLst>
                <a:outerShdw blurRad="38100" dist="38100" dir="2700000" algn="tl">
                  <a:srgbClr val="C0C0C0"/>
                </a:outerShdw>
              </a:effectLst>
            </a:rPr>
            <a:t> Опасный поворот </a:t>
          </a:r>
          <a:endParaRPr lang="ru-RU" sz="1600" dirty="0">
            <a:solidFill>
              <a:srgbClr val="002060"/>
            </a:solidFill>
          </a:endParaRPr>
        </a:p>
      </dgm:t>
    </dgm:pt>
    <dgm:pt modelId="{22FFF7AB-8A8A-49D3-9AB3-A1940F43DC73}" type="parTrans" cxnId="{828E566B-C41A-45D3-BD37-A54987904B68}">
      <dgm:prSet/>
      <dgm:spPr/>
      <dgm:t>
        <a:bodyPr/>
        <a:lstStyle/>
        <a:p>
          <a:endParaRPr lang="ru-RU"/>
        </a:p>
      </dgm:t>
    </dgm:pt>
    <dgm:pt modelId="{20E90238-0B69-4DBA-B283-1F80CF9C1639}" type="sibTrans" cxnId="{828E566B-C41A-45D3-BD37-A54987904B68}">
      <dgm:prSet/>
      <dgm:spPr/>
      <dgm:t>
        <a:bodyPr/>
        <a:lstStyle/>
        <a:p>
          <a:endParaRPr lang="ru-RU"/>
        </a:p>
      </dgm:t>
    </dgm:pt>
    <dgm:pt modelId="{08D235D7-AB2B-4081-A3D7-A9107E3AEC9B}">
      <dgm:prSet phldrT="[Текст]" custT="1"/>
      <dgm:spPr/>
      <dgm:t>
        <a:bodyPr/>
        <a:lstStyle/>
        <a:p>
          <a:r>
            <a:rPr lang="ru-RU" sz="1600" b="1" dirty="0" smtClean="0">
              <a:solidFill>
                <a:srgbClr val="002060"/>
              </a:solidFill>
              <a:effectLst>
                <a:outerShdw blurRad="38100" dist="38100" dir="2700000" algn="tl">
                  <a:srgbClr val="C0C0C0"/>
                </a:outerShdw>
              </a:effectLst>
            </a:rPr>
            <a:t> Опасные повороты </a:t>
          </a:r>
          <a:endParaRPr lang="ru-RU" sz="1600" dirty="0">
            <a:solidFill>
              <a:srgbClr val="002060"/>
            </a:solidFill>
          </a:endParaRPr>
        </a:p>
      </dgm:t>
    </dgm:pt>
    <dgm:pt modelId="{449AC188-E3BC-4D6A-A8BE-D486D561F405}" type="parTrans" cxnId="{64A18890-3301-47B1-B39E-6EB15278F611}">
      <dgm:prSet/>
      <dgm:spPr/>
      <dgm:t>
        <a:bodyPr/>
        <a:lstStyle/>
        <a:p>
          <a:endParaRPr lang="ru-RU"/>
        </a:p>
      </dgm:t>
    </dgm:pt>
    <dgm:pt modelId="{B8B41878-7151-4620-B768-B00E4D70D834}" type="sibTrans" cxnId="{64A18890-3301-47B1-B39E-6EB15278F611}">
      <dgm:prSet/>
      <dgm:spPr/>
      <dgm:t>
        <a:bodyPr/>
        <a:lstStyle/>
        <a:p>
          <a:endParaRPr lang="ru-RU"/>
        </a:p>
      </dgm:t>
    </dgm:pt>
    <dgm:pt modelId="{ED81F25D-2BBD-4946-A2A7-C3A7C31C2933}">
      <dgm:prSet phldrT="[Текст]" custT="1"/>
      <dgm:spPr/>
      <dgm:t>
        <a:bodyPr/>
        <a:lstStyle/>
        <a:p>
          <a:r>
            <a:rPr lang="ru-RU" sz="1600" b="1" dirty="0" smtClean="0">
              <a:solidFill>
                <a:srgbClr val="002060"/>
              </a:solidFill>
              <a:effectLst>
                <a:outerShdw blurRad="38100" dist="38100" dir="2700000" algn="tl">
                  <a:srgbClr val="C0C0C0"/>
                </a:outerShdw>
              </a:effectLst>
            </a:rPr>
            <a:t> Светофорное регулирование</a:t>
          </a:r>
          <a:r>
            <a:rPr lang="ru-RU" sz="1600" dirty="0" smtClean="0">
              <a:solidFill>
                <a:srgbClr val="002060"/>
              </a:solidFill>
            </a:rPr>
            <a:t> </a:t>
          </a:r>
          <a:endParaRPr lang="ru-RU" sz="1600" dirty="0">
            <a:solidFill>
              <a:srgbClr val="002060"/>
            </a:solidFill>
          </a:endParaRPr>
        </a:p>
      </dgm:t>
    </dgm:pt>
    <dgm:pt modelId="{106BFECC-086C-4C00-A933-57EB8749B7E3}" type="parTrans" cxnId="{62D0AD37-8C0F-43EB-9B70-744BEECB7CE5}">
      <dgm:prSet/>
      <dgm:spPr/>
      <dgm:t>
        <a:bodyPr/>
        <a:lstStyle/>
        <a:p>
          <a:endParaRPr lang="ru-RU"/>
        </a:p>
      </dgm:t>
    </dgm:pt>
    <dgm:pt modelId="{3FEF8E6B-6F61-4E4C-9BBA-A73C37A4533C}" type="sibTrans" cxnId="{62D0AD37-8C0F-43EB-9B70-744BEECB7CE5}">
      <dgm:prSet/>
      <dgm:spPr/>
      <dgm:t>
        <a:bodyPr/>
        <a:lstStyle/>
        <a:p>
          <a:endParaRPr lang="ru-RU"/>
        </a:p>
      </dgm:t>
    </dgm:pt>
    <dgm:pt modelId="{37FEFEAC-1A2E-4643-9107-1D5E3CF598F8}" type="pres">
      <dgm:prSet presAssocID="{B6C98BA2-260A-4CF1-8FB4-E7CBF413EB7A}" presName="Name0" presStyleCnt="0">
        <dgm:presLayoutVars>
          <dgm:dir/>
          <dgm:resizeHandles val="exact"/>
        </dgm:presLayoutVars>
      </dgm:prSet>
      <dgm:spPr/>
    </dgm:pt>
    <dgm:pt modelId="{27261171-3146-4D6E-9851-2D130DC5BA96}" type="pres">
      <dgm:prSet presAssocID="{B6C98BA2-260A-4CF1-8FB4-E7CBF413EB7A}" presName="fgShape" presStyleLbl="fgShp" presStyleIdx="0" presStyleCnt="1" custScaleX="108696"/>
      <dgm:spPr>
        <a:prstGeom prst="mathMinus">
          <a:avLst/>
        </a:prstGeom>
      </dgm:spPr>
    </dgm:pt>
    <dgm:pt modelId="{0E368854-13A1-47EA-BA92-1E95ED1794D5}" type="pres">
      <dgm:prSet presAssocID="{B6C98BA2-260A-4CF1-8FB4-E7CBF413EB7A}" presName="linComp" presStyleCnt="0"/>
      <dgm:spPr/>
    </dgm:pt>
    <dgm:pt modelId="{CF8361EF-9B08-4E84-9202-65422FE14B0C}" type="pres">
      <dgm:prSet presAssocID="{ED81F25D-2BBD-4946-A2A7-C3A7C31C2933}" presName="compNode" presStyleCnt="0"/>
      <dgm:spPr/>
    </dgm:pt>
    <dgm:pt modelId="{BA7AFAB4-1E55-488A-A6F8-CFA7F4A947A6}" type="pres">
      <dgm:prSet presAssocID="{ED81F25D-2BBD-4946-A2A7-C3A7C31C2933}" presName="bkgdShape" presStyleLbl="node1" presStyleIdx="0" presStyleCnt="4"/>
      <dgm:spPr/>
      <dgm:t>
        <a:bodyPr/>
        <a:lstStyle/>
        <a:p>
          <a:endParaRPr lang="ru-RU"/>
        </a:p>
      </dgm:t>
    </dgm:pt>
    <dgm:pt modelId="{0DE68BF3-989C-4F59-8FF9-B3259A7C7872}" type="pres">
      <dgm:prSet presAssocID="{ED81F25D-2BBD-4946-A2A7-C3A7C31C2933}" presName="nodeTx" presStyleLbl="node1" presStyleIdx="0" presStyleCnt="4">
        <dgm:presLayoutVars>
          <dgm:bulletEnabled val="1"/>
        </dgm:presLayoutVars>
      </dgm:prSet>
      <dgm:spPr/>
      <dgm:t>
        <a:bodyPr/>
        <a:lstStyle/>
        <a:p>
          <a:endParaRPr lang="ru-RU"/>
        </a:p>
      </dgm:t>
    </dgm:pt>
    <dgm:pt modelId="{A3CEC2A3-092F-4BAA-AC5A-0AEDA93C04AC}" type="pres">
      <dgm:prSet presAssocID="{ED81F25D-2BBD-4946-A2A7-C3A7C31C2933}" presName="invisiNode" presStyleLbl="node1" presStyleIdx="0" presStyleCnt="4"/>
      <dgm:spPr/>
    </dgm:pt>
    <dgm:pt modelId="{559BC021-2480-41F7-83B2-4A02BB8650B8}" type="pres">
      <dgm:prSet presAssocID="{ED81F25D-2BBD-4946-A2A7-C3A7C31C2933}" presName="imagNode" presStyleLbl="fgImgPlace1" presStyleIdx="0" presStyleCnt="4" custFlipHor="1" custScaleX="5653" custScaleY="5653"/>
      <dgm:spPr/>
    </dgm:pt>
    <dgm:pt modelId="{888B4FBB-B3AE-4CA2-9C4D-AE15502E30D6}" type="pres">
      <dgm:prSet presAssocID="{3FEF8E6B-6F61-4E4C-9BBA-A73C37A4533C}" presName="sibTrans" presStyleLbl="sibTrans2D1" presStyleIdx="0" presStyleCnt="0"/>
      <dgm:spPr/>
      <dgm:t>
        <a:bodyPr/>
        <a:lstStyle/>
        <a:p>
          <a:endParaRPr lang="ru-RU"/>
        </a:p>
      </dgm:t>
    </dgm:pt>
    <dgm:pt modelId="{1E278D24-1B0A-4D22-B198-31361FD180DE}" type="pres">
      <dgm:prSet presAssocID="{DADD47F2-D959-4E13-AD71-8A94A6106CDA}" presName="compNode" presStyleCnt="0"/>
      <dgm:spPr/>
    </dgm:pt>
    <dgm:pt modelId="{488F6287-D5D6-47B1-AE73-9FA963650C7F}" type="pres">
      <dgm:prSet presAssocID="{DADD47F2-D959-4E13-AD71-8A94A6106CDA}" presName="bkgdShape" presStyleLbl="node1" presStyleIdx="1" presStyleCnt="4"/>
      <dgm:spPr/>
      <dgm:t>
        <a:bodyPr/>
        <a:lstStyle/>
        <a:p>
          <a:endParaRPr lang="ru-RU"/>
        </a:p>
      </dgm:t>
    </dgm:pt>
    <dgm:pt modelId="{9B84DF52-A241-4C31-9D9A-CE265C00A820}" type="pres">
      <dgm:prSet presAssocID="{DADD47F2-D959-4E13-AD71-8A94A6106CDA}" presName="nodeTx" presStyleLbl="node1" presStyleIdx="1" presStyleCnt="4">
        <dgm:presLayoutVars>
          <dgm:bulletEnabled val="1"/>
        </dgm:presLayoutVars>
      </dgm:prSet>
      <dgm:spPr/>
      <dgm:t>
        <a:bodyPr/>
        <a:lstStyle/>
        <a:p>
          <a:endParaRPr lang="ru-RU"/>
        </a:p>
      </dgm:t>
    </dgm:pt>
    <dgm:pt modelId="{D519CB0F-367D-4B60-B0C5-A70990F2F7DD}" type="pres">
      <dgm:prSet presAssocID="{DADD47F2-D959-4E13-AD71-8A94A6106CDA}" presName="invisiNode" presStyleLbl="node1" presStyleIdx="1" presStyleCnt="4"/>
      <dgm:spPr/>
    </dgm:pt>
    <dgm:pt modelId="{484DAC0D-B412-4AF4-82D7-B285D8416989}" type="pres">
      <dgm:prSet presAssocID="{DADD47F2-D959-4E13-AD71-8A94A6106CDA}" presName="imagNode" presStyleLbl="fgImgPlace1" presStyleIdx="1" presStyleCnt="4" custFlipHor="1" custScaleX="9112" custScaleY="6115"/>
      <dgm:spPr/>
    </dgm:pt>
    <dgm:pt modelId="{EE994FAE-FADC-4BC2-800E-7429EF8EDE32}" type="pres">
      <dgm:prSet presAssocID="{DF6C180A-B7AF-4789-8EF0-C718DED6BAC5}" presName="sibTrans" presStyleLbl="sibTrans2D1" presStyleIdx="0" presStyleCnt="0"/>
      <dgm:spPr/>
      <dgm:t>
        <a:bodyPr/>
        <a:lstStyle/>
        <a:p>
          <a:endParaRPr lang="ru-RU"/>
        </a:p>
      </dgm:t>
    </dgm:pt>
    <dgm:pt modelId="{3BA07328-6092-4277-A021-BE1D4E8DAAFE}" type="pres">
      <dgm:prSet presAssocID="{1A54201B-837A-4A61-BF03-E1CC5EB7A229}" presName="compNode" presStyleCnt="0"/>
      <dgm:spPr/>
    </dgm:pt>
    <dgm:pt modelId="{033ACDAD-2315-4890-804D-D64FC8FE3679}" type="pres">
      <dgm:prSet presAssocID="{1A54201B-837A-4A61-BF03-E1CC5EB7A229}" presName="bkgdShape" presStyleLbl="node1" presStyleIdx="2" presStyleCnt="4"/>
      <dgm:spPr/>
      <dgm:t>
        <a:bodyPr/>
        <a:lstStyle/>
        <a:p>
          <a:endParaRPr lang="ru-RU"/>
        </a:p>
      </dgm:t>
    </dgm:pt>
    <dgm:pt modelId="{D0A19E9A-9C90-40D6-8DAC-C08D5207BB42}" type="pres">
      <dgm:prSet presAssocID="{1A54201B-837A-4A61-BF03-E1CC5EB7A229}" presName="nodeTx" presStyleLbl="node1" presStyleIdx="2" presStyleCnt="4">
        <dgm:presLayoutVars>
          <dgm:bulletEnabled val="1"/>
        </dgm:presLayoutVars>
      </dgm:prSet>
      <dgm:spPr/>
      <dgm:t>
        <a:bodyPr/>
        <a:lstStyle/>
        <a:p>
          <a:endParaRPr lang="ru-RU"/>
        </a:p>
      </dgm:t>
    </dgm:pt>
    <dgm:pt modelId="{4B9712FE-7284-41D9-A16F-D4C04C8D69B6}" type="pres">
      <dgm:prSet presAssocID="{1A54201B-837A-4A61-BF03-E1CC5EB7A229}" presName="invisiNode" presStyleLbl="node1" presStyleIdx="2" presStyleCnt="4"/>
      <dgm:spPr/>
    </dgm:pt>
    <dgm:pt modelId="{11110B44-15E9-412C-A651-0586A948E5B8}" type="pres">
      <dgm:prSet presAssocID="{1A54201B-837A-4A61-BF03-E1CC5EB7A229}" presName="imagNode" presStyleLbl="fgImgPlace1" presStyleIdx="2" presStyleCnt="4" custFlipHor="1" custScaleX="9348" custScaleY="9349" custLinFactNeighborX="976" custLinFactNeighborY="-1617"/>
      <dgm:spPr/>
    </dgm:pt>
    <dgm:pt modelId="{BE5CF14A-B2A7-43D0-A79A-518654937B25}" type="pres">
      <dgm:prSet presAssocID="{20E90238-0B69-4DBA-B283-1F80CF9C1639}" presName="sibTrans" presStyleLbl="sibTrans2D1" presStyleIdx="0" presStyleCnt="0"/>
      <dgm:spPr/>
      <dgm:t>
        <a:bodyPr/>
        <a:lstStyle/>
        <a:p>
          <a:endParaRPr lang="ru-RU"/>
        </a:p>
      </dgm:t>
    </dgm:pt>
    <dgm:pt modelId="{E60153CE-64E3-4DC0-ABC2-762ECCD3976F}" type="pres">
      <dgm:prSet presAssocID="{08D235D7-AB2B-4081-A3D7-A9107E3AEC9B}" presName="compNode" presStyleCnt="0"/>
      <dgm:spPr/>
    </dgm:pt>
    <dgm:pt modelId="{EDB12FB2-6496-4A50-A2E4-41493ED3344E}" type="pres">
      <dgm:prSet presAssocID="{08D235D7-AB2B-4081-A3D7-A9107E3AEC9B}" presName="bkgdShape" presStyleLbl="node1" presStyleIdx="3" presStyleCnt="4"/>
      <dgm:spPr/>
      <dgm:t>
        <a:bodyPr/>
        <a:lstStyle/>
        <a:p>
          <a:endParaRPr lang="ru-RU"/>
        </a:p>
      </dgm:t>
    </dgm:pt>
    <dgm:pt modelId="{1394544F-3A5F-42AD-90E5-27B056250615}" type="pres">
      <dgm:prSet presAssocID="{08D235D7-AB2B-4081-A3D7-A9107E3AEC9B}" presName="nodeTx" presStyleLbl="node1" presStyleIdx="3" presStyleCnt="4">
        <dgm:presLayoutVars>
          <dgm:bulletEnabled val="1"/>
        </dgm:presLayoutVars>
      </dgm:prSet>
      <dgm:spPr/>
      <dgm:t>
        <a:bodyPr/>
        <a:lstStyle/>
        <a:p>
          <a:endParaRPr lang="ru-RU"/>
        </a:p>
      </dgm:t>
    </dgm:pt>
    <dgm:pt modelId="{FB1DEA64-839C-4CF0-8BE0-C076098F8B55}" type="pres">
      <dgm:prSet presAssocID="{08D235D7-AB2B-4081-A3D7-A9107E3AEC9B}" presName="invisiNode" presStyleLbl="node1" presStyleIdx="3" presStyleCnt="4"/>
      <dgm:spPr/>
    </dgm:pt>
    <dgm:pt modelId="{6D042040-B0E7-4F31-9D60-B82F8DADA7A9}" type="pres">
      <dgm:prSet presAssocID="{08D235D7-AB2B-4081-A3D7-A9107E3AEC9B}" presName="imagNode" presStyleLbl="fgImgPlace1" presStyleIdx="3" presStyleCnt="4" custScaleX="13703" custScaleY="15227" custLinFactNeighborX="-2828" custLinFactNeighborY="27919"/>
      <dgm:spPr/>
    </dgm:pt>
  </dgm:ptLst>
  <dgm:cxnLst>
    <dgm:cxn modelId="{A3A70C59-4424-41CB-A347-02CA7BCF8E4C}" type="presOf" srcId="{DF6C180A-B7AF-4789-8EF0-C718DED6BAC5}" destId="{EE994FAE-FADC-4BC2-800E-7429EF8EDE32}" srcOrd="0" destOrd="0" presId="urn:microsoft.com/office/officeart/2005/8/layout/hList7"/>
    <dgm:cxn modelId="{23F55317-D3BF-4E1A-A423-3C6C45E781A7}" type="presOf" srcId="{08D235D7-AB2B-4081-A3D7-A9107E3AEC9B}" destId="{EDB12FB2-6496-4A50-A2E4-41493ED3344E}" srcOrd="0" destOrd="0" presId="urn:microsoft.com/office/officeart/2005/8/layout/hList7"/>
    <dgm:cxn modelId="{627B29C6-9D67-4295-8415-8A24254FFD5C}" type="presOf" srcId="{20E90238-0B69-4DBA-B283-1F80CF9C1639}" destId="{BE5CF14A-B2A7-43D0-A79A-518654937B25}" srcOrd="0" destOrd="0" presId="urn:microsoft.com/office/officeart/2005/8/layout/hList7"/>
    <dgm:cxn modelId="{62D0AD37-8C0F-43EB-9B70-744BEECB7CE5}" srcId="{B6C98BA2-260A-4CF1-8FB4-E7CBF413EB7A}" destId="{ED81F25D-2BBD-4946-A2A7-C3A7C31C2933}" srcOrd="0" destOrd="0" parTransId="{106BFECC-086C-4C00-A933-57EB8749B7E3}" sibTransId="{3FEF8E6B-6F61-4E4C-9BBA-A73C37A4533C}"/>
    <dgm:cxn modelId="{B4994AE9-2786-4C23-A6C9-0F2A819C5B0F}" type="presOf" srcId="{DADD47F2-D959-4E13-AD71-8A94A6106CDA}" destId="{9B84DF52-A241-4C31-9D9A-CE265C00A820}" srcOrd="1" destOrd="0" presId="urn:microsoft.com/office/officeart/2005/8/layout/hList7"/>
    <dgm:cxn modelId="{7505826A-0AE2-42D0-BDF7-3D5B9E24BDA7}" type="presOf" srcId="{08D235D7-AB2B-4081-A3D7-A9107E3AEC9B}" destId="{1394544F-3A5F-42AD-90E5-27B056250615}" srcOrd="1" destOrd="0" presId="urn:microsoft.com/office/officeart/2005/8/layout/hList7"/>
    <dgm:cxn modelId="{F0D58F5A-8434-44C9-B96D-FA4E351F8F18}" type="presOf" srcId="{1A54201B-837A-4A61-BF03-E1CC5EB7A229}" destId="{033ACDAD-2315-4890-804D-D64FC8FE3679}" srcOrd="0" destOrd="0" presId="urn:microsoft.com/office/officeart/2005/8/layout/hList7"/>
    <dgm:cxn modelId="{718D0BBF-D419-4CBB-A32B-43E3216BEE7A}" type="presOf" srcId="{DADD47F2-D959-4E13-AD71-8A94A6106CDA}" destId="{488F6287-D5D6-47B1-AE73-9FA963650C7F}" srcOrd="0" destOrd="0" presId="urn:microsoft.com/office/officeart/2005/8/layout/hList7"/>
    <dgm:cxn modelId="{64A18890-3301-47B1-B39E-6EB15278F611}" srcId="{B6C98BA2-260A-4CF1-8FB4-E7CBF413EB7A}" destId="{08D235D7-AB2B-4081-A3D7-A9107E3AEC9B}" srcOrd="3" destOrd="0" parTransId="{449AC188-E3BC-4D6A-A8BE-D486D561F405}" sibTransId="{B8B41878-7151-4620-B768-B00E4D70D834}"/>
    <dgm:cxn modelId="{5A996CEC-E22C-4B60-B830-995E9B7BFA29}" srcId="{B6C98BA2-260A-4CF1-8FB4-E7CBF413EB7A}" destId="{DADD47F2-D959-4E13-AD71-8A94A6106CDA}" srcOrd="1" destOrd="0" parTransId="{EAB645BA-9FA0-4F11-B64F-53E34B598F29}" sibTransId="{DF6C180A-B7AF-4789-8EF0-C718DED6BAC5}"/>
    <dgm:cxn modelId="{487BD98B-D2AC-4EB8-B994-BEBCB9769869}" type="presOf" srcId="{3FEF8E6B-6F61-4E4C-9BBA-A73C37A4533C}" destId="{888B4FBB-B3AE-4CA2-9C4D-AE15502E30D6}" srcOrd="0" destOrd="0" presId="urn:microsoft.com/office/officeart/2005/8/layout/hList7"/>
    <dgm:cxn modelId="{8B323D8E-15AF-412D-A910-FEB5BB482413}" type="presOf" srcId="{1A54201B-837A-4A61-BF03-E1CC5EB7A229}" destId="{D0A19E9A-9C90-40D6-8DAC-C08D5207BB42}" srcOrd="1" destOrd="0" presId="urn:microsoft.com/office/officeart/2005/8/layout/hList7"/>
    <dgm:cxn modelId="{828E566B-C41A-45D3-BD37-A54987904B68}" srcId="{B6C98BA2-260A-4CF1-8FB4-E7CBF413EB7A}" destId="{1A54201B-837A-4A61-BF03-E1CC5EB7A229}" srcOrd="2" destOrd="0" parTransId="{22FFF7AB-8A8A-49D3-9AB3-A1940F43DC73}" sibTransId="{20E90238-0B69-4DBA-B283-1F80CF9C1639}"/>
    <dgm:cxn modelId="{2CCB7CD2-7F27-4426-8C02-FD68C2747670}" type="presOf" srcId="{B6C98BA2-260A-4CF1-8FB4-E7CBF413EB7A}" destId="{37FEFEAC-1A2E-4643-9107-1D5E3CF598F8}" srcOrd="0" destOrd="0" presId="urn:microsoft.com/office/officeart/2005/8/layout/hList7"/>
    <dgm:cxn modelId="{A1755174-7C18-4E9E-B384-CD57FC55C9A2}" type="presOf" srcId="{ED81F25D-2BBD-4946-A2A7-C3A7C31C2933}" destId="{0DE68BF3-989C-4F59-8FF9-B3259A7C7872}" srcOrd="1" destOrd="0" presId="urn:microsoft.com/office/officeart/2005/8/layout/hList7"/>
    <dgm:cxn modelId="{4A34B2C5-8E2A-4122-ADD5-8E231B28C7FF}" type="presOf" srcId="{ED81F25D-2BBD-4946-A2A7-C3A7C31C2933}" destId="{BA7AFAB4-1E55-488A-A6F8-CFA7F4A947A6}" srcOrd="0" destOrd="0" presId="urn:microsoft.com/office/officeart/2005/8/layout/hList7"/>
    <dgm:cxn modelId="{0F3979FF-7254-4CF1-8C61-5E813814D3C7}" type="presParOf" srcId="{37FEFEAC-1A2E-4643-9107-1D5E3CF598F8}" destId="{27261171-3146-4D6E-9851-2D130DC5BA96}" srcOrd="0" destOrd="0" presId="urn:microsoft.com/office/officeart/2005/8/layout/hList7"/>
    <dgm:cxn modelId="{457BED3E-AA7F-4231-9771-EC61587FB2AD}" type="presParOf" srcId="{37FEFEAC-1A2E-4643-9107-1D5E3CF598F8}" destId="{0E368854-13A1-47EA-BA92-1E95ED1794D5}" srcOrd="1" destOrd="0" presId="urn:microsoft.com/office/officeart/2005/8/layout/hList7"/>
    <dgm:cxn modelId="{2C6FAE81-6CE3-4004-A1F3-7378C25D7CF8}" type="presParOf" srcId="{0E368854-13A1-47EA-BA92-1E95ED1794D5}" destId="{CF8361EF-9B08-4E84-9202-65422FE14B0C}" srcOrd="0" destOrd="0" presId="urn:microsoft.com/office/officeart/2005/8/layout/hList7"/>
    <dgm:cxn modelId="{EF465AFE-3E90-4E4A-BD77-B8C1C47B9A92}" type="presParOf" srcId="{CF8361EF-9B08-4E84-9202-65422FE14B0C}" destId="{BA7AFAB4-1E55-488A-A6F8-CFA7F4A947A6}" srcOrd="0" destOrd="0" presId="urn:microsoft.com/office/officeart/2005/8/layout/hList7"/>
    <dgm:cxn modelId="{125D5E16-88AE-4FCA-9E6C-994FD84437ED}" type="presParOf" srcId="{CF8361EF-9B08-4E84-9202-65422FE14B0C}" destId="{0DE68BF3-989C-4F59-8FF9-B3259A7C7872}" srcOrd="1" destOrd="0" presId="urn:microsoft.com/office/officeart/2005/8/layout/hList7"/>
    <dgm:cxn modelId="{D94ED8AE-97E0-4D67-AEFE-91CD585FD3EC}" type="presParOf" srcId="{CF8361EF-9B08-4E84-9202-65422FE14B0C}" destId="{A3CEC2A3-092F-4BAA-AC5A-0AEDA93C04AC}" srcOrd="2" destOrd="0" presId="urn:microsoft.com/office/officeart/2005/8/layout/hList7"/>
    <dgm:cxn modelId="{10575C4D-94D8-4439-81F8-AE9CD3D63603}" type="presParOf" srcId="{CF8361EF-9B08-4E84-9202-65422FE14B0C}" destId="{559BC021-2480-41F7-83B2-4A02BB8650B8}" srcOrd="3" destOrd="0" presId="urn:microsoft.com/office/officeart/2005/8/layout/hList7"/>
    <dgm:cxn modelId="{6F42B6A1-76DF-484D-A5A1-6F6F5C9DB967}" type="presParOf" srcId="{0E368854-13A1-47EA-BA92-1E95ED1794D5}" destId="{888B4FBB-B3AE-4CA2-9C4D-AE15502E30D6}" srcOrd="1" destOrd="0" presId="urn:microsoft.com/office/officeart/2005/8/layout/hList7"/>
    <dgm:cxn modelId="{8A153E99-D81A-4746-86BF-FA4941E2CFF4}" type="presParOf" srcId="{0E368854-13A1-47EA-BA92-1E95ED1794D5}" destId="{1E278D24-1B0A-4D22-B198-31361FD180DE}" srcOrd="2" destOrd="0" presId="urn:microsoft.com/office/officeart/2005/8/layout/hList7"/>
    <dgm:cxn modelId="{FA2567A5-F683-4EAD-9987-348C85114E31}" type="presParOf" srcId="{1E278D24-1B0A-4D22-B198-31361FD180DE}" destId="{488F6287-D5D6-47B1-AE73-9FA963650C7F}" srcOrd="0" destOrd="0" presId="urn:microsoft.com/office/officeart/2005/8/layout/hList7"/>
    <dgm:cxn modelId="{F27DF36E-3DDB-477A-B4BD-DFBAE8F0276A}" type="presParOf" srcId="{1E278D24-1B0A-4D22-B198-31361FD180DE}" destId="{9B84DF52-A241-4C31-9D9A-CE265C00A820}" srcOrd="1" destOrd="0" presId="urn:microsoft.com/office/officeart/2005/8/layout/hList7"/>
    <dgm:cxn modelId="{63E0B62B-718D-4DF1-B067-A5713D72739C}" type="presParOf" srcId="{1E278D24-1B0A-4D22-B198-31361FD180DE}" destId="{D519CB0F-367D-4B60-B0C5-A70990F2F7DD}" srcOrd="2" destOrd="0" presId="urn:microsoft.com/office/officeart/2005/8/layout/hList7"/>
    <dgm:cxn modelId="{3F11890B-6917-4787-B0A5-FE661F32CF09}" type="presParOf" srcId="{1E278D24-1B0A-4D22-B198-31361FD180DE}" destId="{484DAC0D-B412-4AF4-82D7-B285D8416989}" srcOrd="3" destOrd="0" presId="urn:microsoft.com/office/officeart/2005/8/layout/hList7"/>
    <dgm:cxn modelId="{028D208F-0794-4A06-8B7F-75021D4DE3C0}" type="presParOf" srcId="{0E368854-13A1-47EA-BA92-1E95ED1794D5}" destId="{EE994FAE-FADC-4BC2-800E-7429EF8EDE32}" srcOrd="3" destOrd="0" presId="urn:microsoft.com/office/officeart/2005/8/layout/hList7"/>
    <dgm:cxn modelId="{73D9EA36-65DF-4136-A92F-BAB9601C5EA0}" type="presParOf" srcId="{0E368854-13A1-47EA-BA92-1E95ED1794D5}" destId="{3BA07328-6092-4277-A021-BE1D4E8DAAFE}" srcOrd="4" destOrd="0" presId="urn:microsoft.com/office/officeart/2005/8/layout/hList7"/>
    <dgm:cxn modelId="{56A02CFA-145F-4BA1-9343-3E371BD2AC48}" type="presParOf" srcId="{3BA07328-6092-4277-A021-BE1D4E8DAAFE}" destId="{033ACDAD-2315-4890-804D-D64FC8FE3679}" srcOrd="0" destOrd="0" presId="urn:microsoft.com/office/officeart/2005/8/layout/hList7"/>
    <dgm:cxn modelId="{14EB2858-94C3-4985-BD57-2F466E80B38B}" type="presParOf" srcId="{3BA07328-6092-4277-A021-BE1D4E8DAAFE}" destId="{D0A19E9A-9C90-40D6-8DAC-C08D5207BB42}" srcOrd="1" destOrd="0" presId="urn:microsoft.com/office/officeart/2005/8/layout/hList7"/>
    <dgm:cxn modelId="{BAE84B0C-8EA1-4FE8-BF07-2E41D9BB19D4}" type="presParOf" srcId="{3BA07328-6092-4277-A021-BE1D4E8DAAFE}" destId="{4B9712FE-7284-41D9-A16F-D4C04C8D69B6}" srcOrd="2" destOrd="0" presId="urn:microsoft.com/office/officeart/2005/8/layout/hList7"/>
    <dgm:cxn modelId="{B190FCC1-5822-4408-9744-3AB9263601A3}" type="presParOf" srcId="{3BA07328-6092-4277-A021-BE1D4E8DAAFE}" destId="{11110B44-15E9-412C-A651-0586A948E5B8}" srcOrd="3" destOrd="0" presId="urn:microsoft.com/office/officeart/2005/8/layout/hList7"/>
    <dgm:cxn modelId="{010C0012-196B-4651-95FA-7D752C3D86F6}" type="presParOf" srcId="{0E368854-13A1-47EA-BA92-1E95ED1794D5}" destId="{BE5CF14A-B2A7-43D0-A79A-518654937B25}" srcOrd="5" destOrd="0" presId="urn:microsoft.com/office/officeart/2005/8/layout/hList7"/>
    <dgm:cxn modelId="{D095D033-9B3A-43C7-B759-0B2B0E3A76C1}" type="presParOf" srcId="{0E368854-13A1-47EA-BA92-1E95ED1794D5}" destId="{E60153CE-64E3-4DC0-ABC2-762ECCD3976F}" srcOrd="6" destOrd="0" presId="urn:microsoft.com/office/officeart/2005/8/layout/hList7"/>
    <dgm:cxn modelId="{DA8F6D47-19B2-4250-AF69-7E6AA14D0097}" type="presParOf" srcId="{E60153CE-64E3-4DC0-ABC2-762ECCD3976F}" destId="{EDB12FB2-6496-4A50-A2E4-41493ED3344E}" srcOrd="0" destOrd="0" presId="urn:microsoft.com/office/officeart/2005/8/layout/hList7"/>
    <dgm:cxn modelId="{A7C4EC7F-B3B5-49F2-816A-EBDB782010FC}" type="presParOf" srcId="{E60153CE-64E3-4DC0-ABC2-762ECCD3976F}" destId="{1394544F-3A5F-42AD-90E5-27B056250615}" srcOrd="1" destOrd="0" presId="urn:microsoft.com/office/officeart/2005/8/layout/hList7"/>
    <dgm:cxn modelId="{544C40C3-F0BF-4FA0-B5BA-FEDE5FFF2400}" type="presParOf" srcId="{E60153CE-64E3-4DC0-ABC2-762ECCD3976F}" destId="{FB1DEA64-839C-4CF0-8BE0-C076098F8B55}" srcOrd="2" destOrd="0" presId="urn:microsoft.com/office/officeart/2005/8/layout/hList7"/>
    <dgm:cxn modelId="{E69EDEFF-AB52-4A24-8099-6D13DB569D22}" type="presParOf" srcId="{E60153CE-64E3-4DC0-ABC2-762ECCD3976F}" destId="{6D042040-B0E7-4F31-9D60-B82F8DADA7A9}"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6C98BA2-260A-4CF1-8FB4-E7CBF413EB7A}" type="doc">
      <dgm:prSet loTypeId="urn:microsoft.com/office/officeart/2005/8/layout/hList7" loCatId="process" qsTypeId="urn:microsoft.com/office/officeart/2005/8/quickstyle/simple5" qsCatId="simple" csTypeId="urn:microsoft.com/office/officeart/2005/8/colors/accent1_2#9" csCatId="accent1" phldr="1"/>
      <dgm:spPr/>
    </dgm:pt>
    <dgm:pt modelId="{0A3842A7-6DAE-4A76-B941-ECAC5718F4A1}">
      <dgm:prSet phldrT="[Текст]" custT="1"/>
      <dgm:spPr/>
      <dgm:t>
        <a:bodyPr/>
        <a:lstStyle/>
        <a:p>
          <a:r>
            <a:rPr lang="ru-RU" sz="1600" b="1" dirty="0" smtClean="0">
              <a:solidFill>
                <a:srgbClr val="002060"/>
              </a:solidFill>
              <a:effectLst>
                <a:outerShdw blurRad="38100" dist="38100" dir="2700000" algn="tl">
                  <a:srgbClr val="C0C0C0"/>
                </a:outerShdw>
              </a:effectLst>
            </a:rPr>
            <a:t>Крутой спуск</a:t>
          </a:r>
          <a:endParaRPr lang="ru-RU" sz="1600" dirty="0">
            <a:solidFill>
              <a:srgbClr val="002060"/>
            </a:solidFill>
          </a:endParaRPr>
        </a:p>
      </dgm:t>
    </dgm:pt>
    <dgm:pt modelId="{A7E8DA8C-2B07-4E85-80B5-84F113F2FDF7}" type="parTrans" cxnId="{675DB386-5C13-408B-984D-6998C35D8F89}">
      <dgm:prSet/>
      <dgm:spPr/>
      <dgm:t>
        <a:bodyPr/>
        <a:lstStyle/>
        <a:p>
          <a:endParaRPr lang="ru-RU"/>
        </a:p>
      </dgm:t>
    </dgm:pt>
    <dgm:pt modelId="{99AF98F8-BEF3-4F76-94D1-55EB458C88FC}" type="sibTrans" cxnId="{675DB386-5C13-408B-984D-6998C35D8F89}">
      <dgm:prSet/>
      <dgm:spPr/>
      <dgm:t>
        <a:bodyPr/>
        <a:lstStyle/>
        <a:p>
          <a:endParaRPr lang="ru-RU"/>
        </a:p>
      </dgm:t>
    </dgm:pt>
    <dgm:pt modelId="{1A54201B-837A-4A61-BF03-E1CC5EB7A229}">
      <dgm:prSet phldrT="[Текст]" custT="1"/>
      <dgm:spPr/>
      <dgm:t>
        <a:bodyPr/>
        <a:lstStyle/>
        <a:p>
          <a:r>
            <a:rPr lang="ru-RU" sz="1600" b="1" dirty="0" smtClean="0">
              <a:solidFill>
                <a:srgbClr val="002060"/>
              </a:solidFill>
              <a:effectLst>
                <a:outerShdw blurRad="38100" dist="38100" dir="2700000" algn="tl">
                  <a:srgbClr val="C0C0C0"/>
                </a:outerShdw>
              </a:effectLst>
            </a:rPr>
            <a:t>Скользкая дорога </a:t>
          </a:r>
          <a:endParaRPr lang="ru-RU" sz="1600" dirty="0">
            <a:solidFill>
              <a:srgbClr val="002060"/>
            </a:solidFill>
          </a:endParaRPr>
        </a:p>
      </dgm:t>
    </dgm:pt>
    <dgm:pt modelId="{22FFF7AB-8A8A-49D3-9AB3-A1940F43DC73}" type="parTrans" cxnId="{828E566B-C41A-45D3-BD37-A54987904B68}">
      <dgm:prSet/>
      <dgm:spPr/>
      <dgm:t>
        <a:bodyPr/>
        <a:lstStyle/>
        <a:p>
          <a:endParaRPr lang="ru-RU"/>
        </a:p>
      </dgm:t>
    </dgm:pt>
    <dgm:pt modelId="{20E90238-0B69-4DBA-B283-1F80CF9C1639}" type="sibTrans" cxnId="{828E566B-C41A-45D3-BD37-A54987904B68}">
      <dgm:prSet/>
      <dgm:spPr/>
      <dgm:t>
        <a:bodyPr/>
        <a:lstStyle/>
        <a:p>
          <a:endParaRPr lang="ru-RU"/>
        </a:p>
      </dgm:t>
    </dgm:pt>
    <dgm:pt modelId="{08D235D7-AB2B-4081-A3D7-A9107E3AEC9B}">
      <dgm:prSet phldrT="[Текст]" custT="1"/>
      <dgm:spPr/>
      <dgm:t>
        <a:bodyPr/>
        <a:lstStyle/>
        <a:p>
          <a:r>
            <a:rPr lang="ru-RU" sz="1600" b="1" dirty="0" smtClean="0">
              <a:solidFill>
                <a:srgbClr val="002060"/>
              </a:solidFill>
              <a:effectLst>
                <a:outerShdw blurRad="38100" dist="38100" dir="2700000" algn="tl">
                  <a:srgbClr val="C0C0C0"/>
                </a:outerShdw>
              </a:effectLst>
            </a:rPr>
            <a:t>Неровная дорога </a:t>
          </a:r>
          <a:endParaRPr lang="ru-RU" sz="1600" dirty="0">
            <a:solidFill>
              <a:srgbClr val="002060"/>
            </a:solidFill>
          </a:endParaRPr>
        </a:p>
      </dgm:t>
    </dgm:pt>
    <dgm:pt modelId="{449AC188-E3BC-4D6A-A8BE-D486D561F405}" type="parTrans" cxnId="{64A18890-3301-47B1-B39E-6EB15278F611}">
      <dgm:prSet/>
      <dgm:spPr/>
      <dgm:t>
        <a:bodyPr/>
        <a:lstStyle/>
        <a:p>
          <a:endParaRPr lang="ru-RU"/>
        </a:p>
      </dgm:t>
    </dgm:pt>
    <dgm:pt modelId="{B8B41878-7151-4620-B768-B00E4D70D834}" type="sibTrans" cxnId="{64A18890-3301-47B1-B39E-6EB15278F611}">
      <dgm:prSet/>
      <dgm:spPr/>
      <dgm:t>
        <a:bodyPr/>
        <a:lstStyle/>
        <a:p>
          <a:endParaRPr lang="ru-RU"/>
        </a:p>
      </dgm:t>
    </dgm:pt>
    <dgm:pt modelId="{A63E2BA2-91A2-448C-BF18-5BB62E9242E4}">
      <dgm:prSet phldrT="[Текст]" custT="1"/>
      <dgm:spPr/>
      <dgm:t>
        <a:bodyPr/>
        <a:lstStyle/>
        <a:p>
          <a:r>
            <a:rPr lang="ru-RU" sz="1600" b="1" dirty="0" smtClean="0">
              <a:solidFill>
                <a:srgbClr val="002060"/>
              </a:solidFill>
              <a:effectLst>
                <a:outerShdw blurRad="38100" dist="38100" dir="2700000" algn="tl">
                  <a:srgbClr val="C0C0C0"/>
                </a:outerShdw>
              </a:effectLst>
            </a:rPr>
            <a:t>Крутой подъем </a:t>
          </a:r>
          <a:endParaRPr lang="ru-RU" sz="1600" dirty="0">
            <a:solidFill>
              <a:srgbClr val="002060"/>
            </a:solidFill>
          </a:endParaRPr>
        </a:p>
      </dgm:t>
    </dgm:pt>
    <dgm:pt modelId="{8E671783-0A2A-4664-AFB4-A1AE3F83296F}" type="parTrans" cxnId="{18351E40-5C4D-4731-9FFA-758F913ED1DC}">
      <dgm:prSet/>
      <dgm:spPr/>
    </dgm:pt>
    <dgm:pt modelId="{9DF0982F-1B2E-4F23-8BC3-D6CB2522E83D}" type="sibTrans" cxnId="{18351E40-5C4D-4731-9FFA-758F913ED1DC}">
      <dgm:prSet/>
      <dgm:spPr/>
    </dgm:pt>
    <dgm:pt modelId="{37FEFEAC-1A2E-4643-9107-1D5E3CF598F8}" type="pres">
      <dgm:prSet presAssocID="{B6C98BA2-260A-4CF1-8FB4-E7CBF413EB7A}" presName="Name0" presStyleCnt="0">
        <dgm:presLayoutVars>
          <dgm:dir/>
          <dgm:resizeHandles val="exact"/>
        </dgm:presLayoutVars>
      </dgm:prSet>
      <dgm:spPr/>
    </dgm:pt>
    <dgm:pt modelId="{27261171-3146-4D6E-9851-2D130DC5BA96}" type="pres">
      <dgm:prSet presAssocID="{B6C98BA2-260A-4CF1-8FB4-E7CBF413EB7A}" presName="fgShape" presStyleLbl="fgShp" presStyleIdx="0" presStyleCnt="1" custScaleX="108696"/>
      <dgm:spPr>
        <a:prstGeom prst="mathMinus">
          <a:avLst/>
        </a:prstGeom>
      </dgm:spPr>
    </dgm:pt>
    <dgm:pt modelId="{0E368854-13A1-47EA-BA92-1E95ED1794D5}" type="pres">
      <dgm:prSet presAssocID="{B6C98BA2-260A-4CF1-8FB4-E7CBF413EB7A}" presName="linComp" presStyleCnt="0"/>
      <dgm:spPr/>
    </dgm:pt>
    <dgm:pt modelId="{B13B4B70-8E1D-485C-994B-498FED09998E}" type="pres">
      <dgm:prSet presAssocID="{0A3842A7-6DAE-4A76-B941-ECAC5718F4A1}" presName="compNode" presStyleCnt="0"/>
      <dgm:spPr/>
    </dgm:pt>
    <dgm:pt modelId="{DFD53BDE-2084-45D3-AEB8-FA4586928BD3}" type="pres">
      <dgm:prSet presAssocID="{0A3842A7-6DAE-4A76-B941-ECAC5718F4A1}" presName="bkgdShape" presStyleLbl="node1" presStyleIdx="0" presStyleCnt="4"/>
      <dgm:spPr/>
      <dgm:t>
        <a:bodyPr/>
        <a:lstStyle/>
        <a:p>
          <a:endParaRPr lang="ru-RU"/>
        </a:p>
      </dgm:t>
    </dgm:pt>
    <dgm:pt modelId="{72C94B4E-3E83-4B52-85FE-0A7F980B8CAB}" type="pres">
      <dgm:prSet presAssocID="{0A3842A7-6DAE-4A76-B941-ECAC5718F4A1}" presName="nodeTx" presStyleLbl="node1" presStyleIdx="0" presStyleCnt="4">
        <dgm:presLayoutVars>
          <dgm:bulletEnabled val="1"/>
        </dgm:presLayoutVars>
      </dgm:prSet>
      <dgm:spPr/>
      <dgm:t>
        <a:bodyPr/>
        <a:lstStyle/>
        <a:p>
          <a:endParaRPr lang="ru-RU"/>
        </a:p>
      </dgm:t>
    </dgm:pt>
    <dgm:pt modelId="{F1473C15-9E7A-483E-810C-72FB76EE570B}" type="pres">
      <dgm:prSet presAssocID="{0A3842A7-6DAE-4A76-B941-ECAC5718F4A1}" presName="invisiNode" presStyleLbl="node1" presStyleIdx="0" presStyleCnt="4"/>
      <dgm:spPr/>
    </dgm:pt>
    <dgm:pt modelId="{5FEF04E7-AE90-4EAB-AC6A-5D45F0419688}" type="pres">
      <dgm:prSet presAssocID="{0A3842A7-6DAE-4A76-B941-ECAC5718F4A1}" presName="imagNode" presStyleLbl="fgImgPlace1" presStyleIdx="0" presStyleCnt="4" custFlipVert="1" custFlipHor="1" custScaleX="11300" custScaleY="12110"/>
      <dgm:spPr/>
    </dgm:pt>
    <dgm:pt modelId="{5192876C-7490-462A-B2FC-4002A98D4769}" type="pres">
      <dgm:prSet presAssocID="{99AF98F8-BEF3-4F76-94D1-55EB458C88FC}" presName="sibTrans" presStyleLbl="sibTrans2D1" presStyleIdx="0" presStyleCnt="0"/>
      <dgm:spPr/>
      <dgm:t>
        <a:bodyPr/>
        <a:lstStyle/>
        <a:p>
          <a:endParaRPr lang="ru-RU"/>
        </a:p>
      </dgm:t>
    </dgm:pt>
    <dgm:pt modelId="{25285517-2866-4F0E-BD5A-B4F216BA2FE1}" type="pres">
      <dgm:prSet presAssocID="{A63E2BA2-91A2-448C-BF18-5BB62E9242E4}" presName="compNode" presStyleCnt="0"/>
      <dgm:spPr/>
    </dgm:pt>
    <dgm:pt modelId="{238CCAC0-89B6-47CC-B222-5E178CCFC1AC}" type="pres">
      <dgm:prSet presAssocID="{A63E2BA2-91A2-448C-BF18-5BB62E9242E4}" presName="bkgdShape" presStyleLbl="node1" presStyleIdx="1" presStyleCnt="4"/>
      <dgm:spPr/>
      <dgm:t>
        <a:bodyPr/>
        <a:lstStyle/>
        <a:p>
          <a:endParaRPr lang="ru-RU"/>
        </a:p>
      </dgm:t>
    </dgm:pt>
    <dgm:pt modelId="{09C9AD56-2162-4185-B500-4925B9D407BE}" type="pres">
      <dgm:prSet presAssocID="{A63E2BA2-91A2-448C-BF18-5BB62E9242E4}" presName="nodeTx" presStyleLbl="node1" presStyleIdx="1" presStyleCnt="4">
        <dgm:presLayoutVars>
          <dgm:bulletEnabled val="1"/>
        </dgm:presLayoutVars>
      </dgm:prSet>
      <dgm:spPr/>
      <dgm:t>
        <a:bodyPr/>
        <a:lstStyle/>
        <a:p>
          <a:endParaRPr lang="ru-RU"/>
        </a:p>
      </dgm:t>
    </dgm:pt>
    <dgm:pt modelId="{10797F8B-F54C-4A1B-A6DB-25513CE75D8D}" type="pres">
      <dgm:prSet presAssocID="{A63E2BA2-91A2-448C-BF18-5BB62E9242E4}" presName="invisiNode" presStyleLbl="node1" presStyleIdx="1" presStyleCnt="4"/>
      <dgm:spPr/>
    </dgm:pt>
    <dgm:pt modelId="{AB180094-B9D7-419D-9CFB-30F5660ED4A7}" type="pres">
      <dgm:prSet presAssocID="{A63E2BA2-91A2-448C-BF18-5BB62E9242E4}" presName="imagNode" presStyleLbl="fgImgPlace1" presStyleIdx="1" presStyleCnt="4" custFlipHor="1" custScaleX="5653" custScaleY="5653"/>
      <dgm:spPr/>
    </dgm:pt>
    <dgm:pt modelId="{83000468-2C14-4125-A1D5-01F506A17C00}" type="pres">
      <dgm:prSet presAssocID="{9DF0982F-1B2E-4F23-8BC3-D6CB2522E83D}" presName="sibTrans" presStyleLbl="sibTrans2D1" presStyleIdx="0" presStyleCnt="0"/>
      <dgm:spPr/>
    </dgm:pt>
    <dgm:pt modelId="{3BA07328-6092-4277-A021-BE1D4E8DAAFE}" type="pres">
      <dgm:prSet presAssocID="{1A54201B-837A-4A61-BF03-E1CC5EB7A229}" presName="compNode" presStyleCnt="0"/>
      <dgm:spPr/>
    </dgm:pt>
    <dgm:pt modelId="{033ACDAD-2315-4890-804D-D64FC8FE3679}" type="pres">
      <dgm:prSet presAssocID="{1A54201B-837A-4A61-BF03-E1CC5EB7A229}" presName="bkgdShape" presStyleLbl="node1" presStyleIdx="2" presStyleCnt="4"/>
      <dgm:spPr/>
      <dgm:t>
        <a:bodyPr/>
        <a:lstStyle/>
        <a:p>
          <a:endParaRPr lang="ru-RU"/>
        </a:p>
      </dgm:t>
    </dgm:pt>
    <dgm:pt modelId="{D0A19E9A-9C90-40D6-8DAC-C08D5207BB42}" type="pres">
      <dgm:prSet presAssocID="{1A54201B-837A-4A61-BF03-E1CC5EB7A229}" presName="nodeTx" presStyleLbl="node1" presStyleIdx="2" presStyleCnt="4">
        <dgm:presLayoutVars>
          <dgm:bulletEnabled val="1"/>
        </dgm:presLayoutVars>
      </dgm:prSet>
      <dgm:spPr/>
      <dgm:t>
        <a:bodyPr/>
        <a:lstStyle/>
        <a:p>
          <a:endParaRPr lang="ru-RU"/>
        </a:p>
      </dgm:t>
    </dgm:pt>
    <dgm:pt modelId="{4B9712FE-7284-41D9-A16F-D4C04C8D69B6}" type="pres">
      <dgm:prSet presAssocID="{1A54201B-837A-4A61-BF03-E1CC5EB7A229}" presName="invisiNode" presStyleLbl="node1" presStyleIdx="2" presStyleCnt="4"/>
      <dgm:spPr/>
    </dgm:pt>
    <dgm:pt modelId="{11110B44-15E9-412C-A651-0586A948E5B8}" type="pres">
      <dgm:prSet presAssocID="{1A54201B-837A-4A61-BF03-E1CC5EB7A229}" presName="imagNode" presStyleLbl="fgImgPlace1" presStyleIdx="2" presStyleCnt="4" custFlipHor="1" custScaleX="9348" custScaleY="9349" custLinFactNeighborX="976" custLinFactNeighborY="-1617"/>
      <dgm:spPr/>
    </dgm:pt>
    <dgm:pt modelId="{BE5CF14A-B2A7-43D0-A79A-518654937B25}" type="pres">
      <dgm:prSet presAssocID="{20E90238-0B69-4DBA-B283-1F80CF9C1639}" presName="sibTrans" presStyleLbl="sibTrans2D1" presStyleIdx="0" presStyleCnt="0"/>
      <dgm:spPr/>
      <dgm:t>
        <a:bodyPr/>
        <a:lstStyle/>
        <a:p>
          <a:endParaRPr lang="ru-RU"/>
        </a:p>
      </dgm:t>
    </dgm:pt>
    <dgm:pt modelId="{E60153CE-64E3-4DC0-ABC2-762ECCD3976F}" type="pres">
      <dgm:prSet presAssocID="{08D235D7-AB2B-4081-A3D7-A9107E3AEC9B}" presName="compNode" presStyleCnt="0"/>
      <dgm:spPr/>
    </dgm:pt>
    <dgm:pt modelId="{EDB12FB2-6496-4A50-A2E4-41493ED3344E}" type="pres">
      <dgm:prSet presAssocID="{08D235D7-AB2B-4081-A3D7-A9107E3AEC9B}" presName="bkgdShape" presStyleLbl="node1" presStyleIdx="3" presStyleCnt="4"/>
      <dgm:spPr/>
      <dgm:t>
        <a:bodyPr/>
        <a:lstStyle/>
        <a:p>
          <a:endParaRPr lang="ru-RU"/>
        </a:p>
      </dgm:t>
    </dgm:pt>
    <dgm:pt modelId="{1394544F-3A5F-42AD-90E5-27B056250615}" type="pres">
      <dgm:prSet presAssocID="{08D235D7-AB2B-4081-A3D7-A9107E3AEC9B}" presName="nodeTx" presStyleLbl="node1" presStyleIdx="3" presStyleCnt="4">
        <dgm:presLayoutVars>
          <dgm:bulletEnabled val="1"/>
        </dgm:presLayoutVars>
      </dgm:prSet>
      <dgm:spPr/>
      <dgm:t>
        <a:bodyPr/>
        <a:lstStyle/>
        <a:p>
          <a:endParaRPr lang="ru-RU"/>
        </a:p>
      </dgm:t>
    </dgm:pt>
    <dgm:pt modelId="{FB1DEA64-839C-4CF0-8BE0-C076098F8B55}" type="pres">
      <dgm:prSet presAssocID="{08D235D7-AB2B-4081-A3D7-A9107E3AEC9B}" presName="invisiNode" presStyleLbl="node1" presStyleIdx="3" presStyleCnt="4"/>
      <dgm:spPr/>
    </dgm:pt>
    <dgm:pt modelId="{6D042040-B0E7-4F31-9D60-B82F8DADA7A9}" type="pres">
      <dgm:prSet presAssocID="{08D235D7-AB2B-4081-A3D7-A9107E3AEC9B}" presName="imagNode" presStyleLbl="fgImgPlace1" presStyleIdx="3" presStyleCnt="4" custScaleX="13703" custScaleY="15227"/>
      <dgm:spPr/>
    </dgm:pt>
  </dgm:ptLst>
  <dgm:cxnLst>
    <dgm:cxn modelId="{374BAC63-7FF5-4979-8B27-924923F1C2EA}" type="presOf" srcId="{08D235D7-AB2B-4081-A3D7-A9107E3AEC9B}" destId="{EDB12FB2-6496-4A50-A2E4-41493ED3344E}" srcOrd="0" destOrd="0" presId="urn:microsoft.com/office/officeart/2005/8/layout/hList7"/>
    <dgm:cxn modelId="{A5E181BA-E0C3-4F19-B2EF-DC94B6FDB2DA}" type="presOf" srcId="{B6C98BA2-260A-4CF1-8FB4-E7CBF413EB7A}" destId="{37FEFEAC-1A2E-4643-9107-1D5E3CF598F8}" srcOrd="0" destOrd="0" presId="urn:microsoft.com/office/officeart/2005/8/layout/hList7"/>
    <dgm:cxn modelId="{5CDDAADA-1BF0-4E9D-B8D9-12665AF29EE7}" type="presOf" srcId="{20E90238-0B69-4DBA-B283-1F80CF9C1639}" destId="{BE5CF14A-B2A7-43D0-A79A-518654937B25}" srcOrd="0" destOrd="0" presId="urn:microsoft.com/office/officeart/2005/8/layout/hList7"/>
    <dgm:cxn modelId="{E1FD1303-0579-4402-8333-AA4E39DE1346}" type="presOf" srcId="{1A54201B-837A-4A61-BF03-E1CC5EB7A229}" destId="{D0A19E9A-9C90-40D6-8DAC-C08D5207BB42}" srcOrd="1" destOrd="0" presId="urn:microsoft.com/office/officeart/2005/8/layout/hList7"/>
    <dgm:cxn modelId="{84901AAD-F794-4032-9717-84F594A85FEB}" type="presOf" srcId="{9DF0982F-1B2E-4F23-8BC3-D6CB2522E83D}" destId="{83000468-2C14-4125-A1D5-01F506A17C00}" srcOrd="0" destOrd="0" presId="urn:microsoft.com/office/officeart/2005/8/layout/hList7"/>
    <dgm:cxn modelId="{D17528D3-13D1-43D2-9FB4-71C9ECD509A8}" type="presOf" srcId="{A63E2BA2-91A2-448C-BF18-5BB62E9242E4}" destId="{09C9AD56-2162-4185-B500-4925B9D407BE}" srcOrd="1" destOrd="0" presId="urn:microsoft.com/office/officeart/2005/8/layout/hList7"/>
    <dgm:cxn modelId="{64A18890-3301-47B1-B39E-6EB15278F611}" srcId="{B6C98BA2-260A-4CF1-8FB4-E7CBF413EB7A}" destId="{08D235D7-AB2B-4081-A3D7-A9107E3AEC9B}" srcOrd="3" destOrd="0" parTransId="{449AC188-E3BC-4D6A-A8BE-D486D561F405}" sibTransId="{B8B41878-7151-4620-B768-B00E4D70D834}"/>
    <dgm:cxn modelId="{1C61E8D1-476E-43D8-8499-B97B5711F996}" type="presOf" srcId="{99AF98F8-BEF3-4F76-94D1-55EB458C88FC}" destId="{5192876C-7490-462A-B2FC-4002A98D4769}" srcOrd="0" destOrd="0" presId="urn:microsoft.com/office/officeart/2005/8/layout/hList7"/>
    <dgm:cxn modelId="{6F3E9DEF-C688-4F91-92B7-76AE19FB6721}" type="presOf" srcId="{A63E2BA2-91A2-448C-BF18-5BB62E9242E4}" destId="{238CCAC0-89B6-47CC-B222-5E178CCFC1AC}" srcOrd="0" destOrd="0" presId="urn:microsoft.com/office/officeart/2005/8/layout/hList7"/>
    <dgm:cxn modelId="{D316A80E-C215-4660-B922-047AFA75E1D8}" type="presOf" srcId="{08D235D7-AB2B-4081-A3D7-A9107E3AEC9B}" destId="{1394544F-3A5F-42AD-90E5-27B056250615}" srcOrd="1" destOrd="0" presId="urn:microsoft.com/office/officeart/2005/8/layout/hList7"/>
    <dgm:cxn modelId="{CC018089-3F06-42EC-BC1D-61C9E2D3C85C}" type="presOf" srcId="{1A54201B-837A-4A61-BF03-E1CC5EB7A229}" destId="{033ACDAD-2315-4890-804D-D64FC8FE3679}" srcOrd="0" destOrd="0" presId="urn:microsoft.com/office/officeart/2005/8/layout/hList7"/>
    <dgm:cxn modelId="{675DB386-5C13-408B-984D-6998C35D8F89}" srcId="{B6C98BA2-260A-4CF1-8FB4-E7CBF413EB7A}" destId="{0A3842A7-6DAE-4A76-B941-ECAC5718F4A1}" srcOrd="0" destOrd="0" parTransId="{A7E8DA8C-2B07-4E85-80B5-84F113F2FDF7}" sibTransId="{99AF98F8-BEF3-4F76-94D1-55EB458C88FC}"/>
    <dgm:cxn modelId="{4C61A415-731F-4609-A393-A70D8D4E5DFC}" type="presOf" srcId="{0A3842A7-6DAE-4A76-B941-ECAC5718F4A1}" destId="{DFD53BDE-2084-45D3-AEB8-FA4586928BD3}" srcOrd="0" destOrd="0" presId="urn:microsoft.com/office/officeart/2005/8/layout/hList7"/>
    <dgm:cxn modelId="{828E566B-C41A-45D3-BD37-A54987904B68}" srcId="{B6C98BA2-260A-4CF1-8FB4-E7CBF413EB7A}" destId="{1A54201B-837A-4A61-BF03-E1CC5EB7A229}" srcOrd="2" destOrd="0" parTransId="{22FFF7AB-8A8A-49D3-9AB3-A1940F43DC73}" sibTransId="{20E90238-0B69-4DBA-B283-1F80CF9C1639}"/>
    <dgm:cxn modelId="{18351E40-5C4D-4731-9FFA-758F913ED1DC}" srcId="{B6C98BA2-260A-4CF1-8FB4-E7CBF413EB7A}" destId="{A63E2BA2-91A2-448C-BF18-5BB62E9242E4}" srcOrd="1" destOrd="0" parTransId="{8E671783-0A2A-4664-AFB4-A1AE3F83296F}" sibTransId="{9DF0982F-1B2E-4F23-8BC3-D6CB2522E83D}"/>
    <dgm:cxn modelId="{772773E9-EFCF-4190-8E65-1C8DDB855DA6}" type="presOf" srcId="{0A3842A7-6DAE-4A76-B941-ECAC5718F4A1}" destId="{72C94B4E-3E83-4B52-85FE-0A7F980B8CAB}" srcOrd="1" destOrd="0" presId="urn:microsoft.com/office/officeart/2005/8/layout/hList7"/>
    <dgm:cxn modelId="{AFA21393-984E-4A21-93A4-DCCBE360BDDC}" type="presParOf" srcId="{37FEFEAC-1A2E-4643-9107-1D5E3CF598F8}" destId="{27261171-3146-4D6E-9851-2D130DC5BA96}" srcOrd="0" destOrd="0" presId="urn:microsoft.com/office/officeart/2005/8/layout/hList7"/>
    <dgm:cxn modelId="{40D87A3E-9BBD-4704-9348-B8C61B2E9EE2}" type="presParOf" srcId="{37FEFEAC-1A2E-4643-9107-1D5E3CF598F8}" destId="{0E368854-13A1-47EA-BA92-1E95ED1794D5}" srcOrd="1" destOrd="0" presId="urn:microsoft.com/office/officeart/2005/8/layout/hList7"/>
    <dgm:cxn modelId="{11E1DB0E-A32B-4565-BD6F-723D1087725D}" type="presParOf" srcId="{0E368854-13A1-47EA-BA92-1E95ED1794D5}" destId="{B13B4B70-8E1D-485C-994B-498FED09998E}" srcOrd="0" destOrd="0" presId="urn:microsoft.com/office/officeart/2005/8/layout/hList7"/>
    <dgm:cxn modelId="{E25407D2-C621-485C-95FF-E42B0CEFD6D6}" type="presParOf" srcId="{B13B4B70-8E1D-485C-994B-498FED09998E}" destId="{DFD53BDE-2084-45D3-AEB8-FA4586928BD3}" srcOrd="0" destOrd="0" presId="urn:microsoft.com/office/officeart/2005/8/layout/hList7"/>
    <dgm:cxn modelId="{CFDF00C9-D248-4F8A-90CD-49F9E81AF6C7}" type="presParOf" srcId="{B13B4B70-8E1D-485C-994B-498FED09998E}" destId="{72C94B4E-3E83-4B52-85FE-0A7F980B8CAB}" srcOrd="1" destOrd="0" presId="urn:microsoft.com/office/officeart/2005/8/layout/hList7"/>
    <dgm:cxn modelId="{1B71C057-1642-47C4-A199-54F5C287E147}" type="presParOf" srcId="{B13B4B70-8E1D-485C-994B-498FED09998E}" destId="{F1473C15-9E7A-483E-810C-72FB76EE570B}" srcOrd="2" destOrd="0" presId="urn:microsoft.com/office/officeart/2005/8/layout/hList7"/>
    <dgm:cxn modelId="{FC2CB4B4-BFBF-45F0-90A7-9D55E12D68B6}" type="presParOf" srcId="{B13B4B70-8E1D-485C-994B-498FED09998E}" destId="{5FEF04E7-AE90-4EAB-AC6A-5D45F0419688}" srcOrd="3" destOrd="0" presId="urn:microsoft.com/office/officeart/2005/8/layout/hList7"/>
    <dgm:cxn modelId="{E92B1760-440A-404A-B797-A895C45EC8FE}" type="presParOf" srcId="{0E368854-13A1-47EA-BA92-1E95ED1794D5}" destId="{5192876C-7490-462A-B2FC-4002A98D4769}" srcOrd="1" destOrd="0" presId="urn:microsoft.com/office/officeart/2005/8/layout/hList7"/>
    <dgm:cxn modelId="{EEB7C5F1-31C7-4806-8587-7DE009959E1D}" type="presParOf" srcId="{0E368854-13A1-47EA-BA92-1E95ED1794D5}" destId="{25285517-2866-4F0E-BD5A-B4F216BA2FE1}" srcOrd="2" destOrd="0" presId="urn:microsoft.com/office/officeart/2005/8/layout/hList7"/>
    <dgm:cxn modelId="{6EC10ACF-66D4-4520-9B69-421484CC8474}" type="presParOf" srcId="{25285517-2866-4F0E-BD5A-B4F216BA2FE1}" destId="{238CCAC0-89B6-47CC-B222-5E178CCFC1AC}" srcOrd="0" destOrd="0" presId="urn:microsoft.com/office/officeart/2005/8/layout/hList7"/>
    <dgm:cxn modelId="{8D918744-580B-4BEC-83A6-6964DBE2FF61}" type="presParOf" srcId="{25285517-2866-4F0E-BD5A-B4F216BA2FE1}" destId="{09C9AD56-2162-4185-B500-4925B9D407BE}" srcOrd="1" destOrd="0" presId="urn:microsoft.com/office/officeart/2005/8/layout/hList7"/>
    <dgm:cxn modelId="{F83ED411-044B-4FE9-BA90-378F89B04AE4}" type="presParOf" srcId="{25285517-2866-4F0E-BD5A-B4F216BA2FE1}" destId="{10797F8B-F54C-4A1B-A6DB-25513CE75D8D}" srcOrd="2" destOrd="0" presId="urn:microsoft.com/office/officeart/2005/8/layout/hList7"/>
    <dgm:cxn modelId="{C15580C7-3A6D-4220-8709-90383D5E2773}" type="presParOf" srcId="{25285517-2866-4F0E-BD5A-B4F216BA2FE1}" destId="{AB180094-B9D7-419D-9CFB-30F5660ED4A7}" srcOrd="3" destOrd="0" presId="urn:microsoft.com/office/officeart/2005/8/layout/hList7"/>
    <dgm:cxn modelId="{96FC6A3B-E4C2-4306-8EFB-0780C6566F4C}" type="presParOf" srcId="{0E368854-13A1-47EA-BA92-1E95ED1794D5}" destId="{83000468-2C14-4125-A1D5-01F506A17C00}" srcOrd="3" destOrd="0" presId="urn:microsoft.com/office/officeart/2005/8/layout/hList7"/>
    <dgm:cxn modelId="{9A284AB8-29D2-4840-AB7B-EFEB5147FB3D}" type="presParOf" srcId="{0E368854-13A1-47EA-BA92-1E95ED1794D5}" destId="{3BA07328-6092-4277-A021-BE1D4E8DAAFE}" srcOrd="4" destOrd="0" presId="urn:microsoft.com/office/officeart/2005/8/layout/hList7"/>
    <dgm:cxn modelId="{414F2C9C-17A1-4D49-B4C8-30026238A6CE}" type="presParOf" srcId="{3BA07328-6092-4277-A021-BE1D4E8DAAFE}" destId="{033ACDAD-2315-4890-804D-D64FC8FE3679}" srcOrd="0" destOrd="0" presId="urn:microsoft.com/office/officeart/2005/8/layout/hList7"/>
    <dgm:cxn modelId="{C5FA5FB7-63E8-48A1-88F2-28C5F028F27C}" type="presParOf" srcId="{3BA07328-6092-4277-A021-BE1D4E8DAAFE}" destId="{D0A19E9A-9C90-40D6-8DAC-C08D5207BB42}" srcOrd="1" destOrd="0" presId="urn:microsoft.com/office/officeart/2005/8/layout/hList7"/>
    <dgm:cxn modelId="{0EB2762C-3C67-4616-84C3-A294AEB25682}" type="presParOf" srcId="{3BA07328-6092-4277-A021-BE1D4E8DAAFE}" destId="{4B9712FE-7284-41D9-A16F-D4C04C8D69B6}" srcOrd="2" destOrd="0" presId="urn:microsoft.com/office/officeart/2005/8/layout/hList7"/>
    <dgm:cxn modelId="{D4DE6F94-5B85-4997-9977-D656840CCA8B}" type="presParOf" srcId="{3BA07328-6092-4277-A021-BE1D4E8DAAFE}" destId="{11110B44-15E9-412C-A651-0586A948E5B8}" srcOrd="3" destOrd="0" presId="urn:microsoft.com/office/officeart/2005/8/layout/hList7"/>
    <dgm:cxn modelId="{D242346F-7BA1-45C0-8970-11C1FE3E2439}" type="presParOf" srcId="{0E368854-13A1-47EA-BA92-1E95ED1794D5}" destId="{BE5CF14A-B2A7-43D0-A79A-518654937B25}" srcOrd="5" destOrd="0" presId="urn:microsoft.com/office/officeart/2005/8/layout/hList7"/>
    <dgm:cxn modelId="{82F8102A-515E-44B9-848E-C03DF11CC958}" type="presParOf" srcId="{0E368854-13A1-47EA-BA92-1E95ED1794D5}" destId="{E60153CE-64E3-4DC0-ABC2-762ECCD3976F}" srcOrd="6" destOrd="0" presId="urn:microsoft.com/office/officeart/2005/8/layout/hList7"/>
    <dgm:cxn modelId="{6934ABFB-E48C-4176-BBF5-D55082B89494}" type="presParOf" srcId="{E60153CE-64E3-4DC0-ABC2-762ECCD3976F}" destId="{EDB12FB2-6496-4A50-A2E4-41493ED3344E}" srcOrd="0" destOrd="0" presId="urn:microsoft.com/office/officeart/2005/8/layout/hList7"/>
    <dgm:cxn modelId="{3D5E0B03-9F7B-4063-9132-EDF1E219CE28}" type="presParOf" srcId="{E60153CE-64E3-4DC0-ABC2-762ECCD3976F}" destId="{1394544F-3A5F-42AD-90E5-27B056250615}" srcOrd="1" destOrd="0" presId="urn:microsoft.com/office/officeart/2005/8/layout/hList7"/>
    <dgm:cxn modelId="{CCA3A5EB-994B-43C8-835C-5CA967CD0E71}" type="presParOf" srcId="{E60153CE-64E3-4DC0-ABC2-762ECCD3976F}" destId="{FB1DEA64-839C-4CF0-8BE0-C076098F8B55}" srcOrd="2" destOrd="0" presId="urn:microsoft.com/office/officeart/2005/8/layout/hList7"/>
    <dgm:cxn modelId="{1E7A9270-08A4-47DE-A8FB-7F59D25CCEF6}" type="presParOf" srcId="{E60153CE-64E3-4DC0-ABC2-762ECCD3976F}" destId="{6D042040-B0E7-4F31-9D60-B82F8DADA7A9}" srcOrd="3" destOrd="0" presId="urn:microsoft.com/office/officeart/2005/8/layout/hList7"/>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6C98BA2-260A-4CF1-8FB4-E7CBF413EB7A}" type="doc">
      <dgm:prSet loTypeId="urn:microsoft.com/office/officeart/2005/8/layout/hList7" loCatId="process" qsTypeId="urn:microsoft.com/office/officeart/2005/8/quickstyle/simple5" qsCatId="simple" csTypeId="urn:microsoft.com/office/officeart/2005/8/colors/accent1_2#10" csCatId="accent1" phldr="1"/>
      <dgm:spPr/>
    </dgm:pt>
    <dgm:pt modelId="{DADD47F2-D959-4E13-AD71-8A94A6106CDA}">
      <dgm:prSet phldrT="[Текст]" custT="1"/>
      <dgm:spPr/>
      <dgm:t>
        <a:bodyPr/>
        <a:lstStyle/>
        <a:p>
          <a:r>
            <a:rPr lang="ru-RU" sz="1600" b="1" dirty="0" smtClean="0">
              <a:solidFill>
                <a:srgbClr val="002060"/>
              </a:solidFill>
              <a:effectLst>
                <a:outerShdw blurRad="38100" dist="38100" dir="2700000" algn="tl">
                  <a:srgbClr val="C0C0C0"/>
                </a:outerShdw>
              </a:effectLst>
            </a:rPr>
            <a:t> Сужение дороги</a:t>
          </a:r>
          <a:r>
            <a:rPr lang="ru-RU" sz="1600" dirty="0" smtClean="0">
              <a:solidFill>
                <a:srgbClr val="002060"/>
              </a:solidFill>
            </a:rPr>
            <a:t> </a:t>
          </a:r>
          <a:endParaRPr lang="ru-RU" sz="1600" dirty="0">
            <a:solidFill>
              <a:srgbClr val="002060"/>
            </a:solidFill>
          </a:endParaRPr>
        </a:p>
      </dgm:t>
    </dgm:pt>
    <dgm:pt modelId="{EAB645BA-9FA0-4F11-B64F-53E34B598F29}" type="parTrans" cxnId="{5A996CEC-E22C-4B60-B830-995E9B7BFA29}">
      <dgm:prSet/>
      <dgm:spPr/>
      <dgm:t>
        <a:bodyPr/>
        <a:lstStyle/>
        <a:p>
          <a:endParaRPr lang="ru-RU"/>
        </a:p>
      </dgm:t>
    </dgm:pt>
    <dgm:pt modelId="{DF6C180A-B7AF-4789-8EF0-C718DED6BAC5}" type="sibTrans" cxnId="{5A996CEC-E22C-4B60-B830-995E9B7BFA29}">
      <dgm:prSet/>
      <dgm:spPr/>
      <dgm:t>
        <a:bodyPr/>
        <a:lstStyle/>
        <a:p>
          <a:endParaRPr lang="ru-RU"/>
        </a:p>
      </dgm:t>
    </dgm:pt>
    <dgm:pt modelId="{1A54201B-837A-4A61-BF03-E1CC5EB7A229}">
      <dgm:prSet phldrT="[Текст]" custT="1"/>
      <dgm:spPr/>
      <dgm:t>
        <a:bodyPr/>
        <a:lstStyle/>
        <a:p>
          <a:r>
            <a:rPr lang="ru-RU" sz="1600" b="1" dirty="0" smtClean="0">
              <a:solidFill>
                <a:srgbClr val="002060"/>
              </a:solidFill>
              <a:effectLst>
                <a:outerShdw blurRad="38100" dist="38100" dir="2700000" algn="tl">
                  <a:srgbClr val="C0C0C0"/>
                </a:outerShdw>
              </a:effectLst>
            </a:rPr>
            <a:t> Двустороннее движение</a:t>
          </a:r>
          <a:r>
            <a:rPr lang="ru-RU" sz="1600" dirty="0" smtClean="0">
              <a:solidFill>
                <a:srgbClr val="002060"/>
              </a:solidFill>
            </a:rPr>
            <a:t> </a:t>
          </a:r>
          <a:endParaRPr lang="ru-RU" sz="1600" dirty="0">
            <a:solidFill>
              <a:srgbClr val="002060"/>
            </a:solidFill>
          </a:endParaRPr>
        </a:p>
      </dgm:t>
    </dgm:pt>
    <dgm:pt modelId="{22FFF7AB-8A8A-49D3-9AB3-A1940F43DC73}" type="parTrans" cxnId="{828E566B-C41A-45D3-BD37-A54987904B68}">
      <dgm:prSet/>
      <dgm:spPr/>
      <dgm:t>
        <a:bodyPr/>
        <a:lstStyle/>
        <a:p>
          <a:endParaRPr lang="ru-RU"/>
        </a:p>
      </dgm:t>
    </dgm:pt>
    <dgm:pt modelId="{20E90238-0B69-4DBA-B283-1F80CF9C1639}" type="sibTrans" cxnId="{828E566B-C41A-45D3-BD37-A54987904B68}">
      <dgm:prSet/>
      <dgm:spPr/>
      <dgm:t>
        <a:bodyPr/>
        <a:lstStyle/>
        <a:p>
          <a:endParaRPr lang="ru-RU"/>
        </a:p>
      </dgm:t>
    </dgm:pt>
    <dgm:pt modelId="{08D235D7-AB2B-4081-A3D7-A9107E3AEC9B}">
      <dgm:prSet phldrT="[Текст]" custT="1"/>
      <dgm:spPr/>
      <dgm:t>
        <a:bodyPr/>
        <a:lstStyle/>
        <a:p>
          <a:r>
            <a:rPr lang="ru-RU" sz="1600" b="1" dirty="0" smtClean="0">
              <a:solidFill>
                <a:srgbClr val="002060"/>
              </a:solidFill>
              <a:effectLst>
                <a:outerShdw blurRad="38100" dist="38100" dir="2700000" algn="tl">
                  <a:srgbClr val="C0C0C0"/>
                </a:outerShdw>
              </a:effectLst>
            </a:rPr>
            <a:t>Пешеходный переход </a:t>
          </a:r>
          <a:endParaRPr lang="ru-RU" sz="1600" dirty="0">
            <a:solidFill>
              <a:srgbClr val="002060"/>
            </a:solidFill>
          </a:endParaRPr>
        </a:p>
      </dgm:t>
    </dgm:pt>
    <dgm:pt modelId="{449AC188-E3BC-4D6A-A8BE-D486D561F405}" type="parTrans" cxnId="{64A18890-3301-47B1-B39E-6EB15278F611}">
      <dgm:prSet/>
      <dgm:spPr/>
      <dgm:t>
        <a:bodyPr/>
        <a:lstStyle/>
        <a:p>
          <a:endParaRPr lang="ru-RU"/>
        </a:p>
      </dgm:t>
    </dgm:pt>
    <dgm:pt modelId="{B8B41878-7151-4620-B768-B00E4D70D834}" type="sibTrans" cxnId="{64A18890-3301-47B1-B39E-6EB15278F611}">
      <dgm:prSet/>
      <dgm:spPr/>
      <dgm:t>
        <a:bodyPr/>
        <a:lstStyle/>
        <a:p>
          <a:endParaRPr lang="ru-RU"/>
        </a:p>
      </dgm:t>
    </dgm:pt>
    <dgm:pt modelId="{ED81F25D-2BBD-4946-A2A7-C3A7C31C2933}">
      <dgm:prSet phldrT="[Текст]" custT="1"/>
      <dgm:spPr/>
      <dgm:t>
        <a:bodyPr/>
        <a:lstStyle/>
        <a:p>
          <a:r>
            <a:rPr lang="ru-RU" sz="1600" b="1" dirty="0" smtClean="0">
              <a:solidFill>
                <a:srgbClr val="002060"/>
              </a:solidFill>
              <a:effectLst>
                <a:outerShdw blurRad="38100" dist="38100" dir="2700000" algn="tl">
                  <a:srgbClr val="C0C0C0"/>
                </a:outerShdw>
              </a:effectLst>
            </a:rPr>
            <a:t>Выброс гравия</a:t>
          </a:r>
          <a:r>
            <a:rPr lang="ru-RU" sz="1600" dirty="0" smtClean="0">
              <a:solidFill>
                <a:srgbClr val="002060"/>
              </a:solidFill>
            </a:rPr>
            <a:t> </a:t>
          </a:r>
          <a:endParaRPr lang="ru-RU" sz="1600" dirty="0">
            <a:solidFill>
              <a:srgbClr val="002060"/>
            </a:solidFill>
          </a:endParaRPr>
        </a:p>
      </dgm:t>
    </dgm:pt>
    <dgm:pt modelId="{106BFECC-086C-4C00-A933-57EB8749B7E3}" type="parTrans" cxnId="{62D0AD37-8C0F-43EB-9B70-744BEECB7CE5}">
      <dgm:prSet/>
      <dgm:spPr/>
      <dgm:t>
        <a:bodyPr/>
        <a:lstStyle/>
        <a:p>
          <a:endParaRPr lang="ru-RU"/>
        </a:p>
      </dgm:t>
    </dgm:pt>
    <dgm:pt modelId="{3FEF8E6B-6F61-4E4C-9BBA-A73C37A4533C}" type="sibTrans" cxnId="{62D0AD37-8C0F-43EB-9B70-744BEECB7CE5}">
      <dgm:prSet/>
      <dgm:spPr/>
      <dgm:t>
        <a:bodyPr/>
        <a:lstStyle/>
        <a:p>
          <a:endParaRPr lang="ru-RU"/>
        </a:p>
      </dgm:t>
    </dgm:pt>
    <dgm:pt modelId="{37FEFEAC-1A2E-4643-9107-1D5E3CF598F8}" type="pres">
      <dgm:prSet presAssocID="{B6C98BA2-260A-4CF1-8FB4-E7CBF413EB7A}" presName="Name0" presStyleCnt="0">
        <dgm:presLayoutVars>
          <dgm:dir/>
          <dgm:resizeHandles val="exact"/>
        </dgm:presLayoutVars>
      </dgm:prSet>
      <dgm:spPr/>
    </dgm:pt>
    <dgm:pt modelId="{27261171-3146-4D6E-9851-2D130DC5BA96}" type="pres">
      <dgm:prSet presAssocID="{B6C98BA2-260A-4CF1-8FB4-E7CBF413EB7A}" presName="fgShape" presStyleLbl="fgShp" presStyleIdx="0" presStyleCnt="1" custScaleX="108696"/>
      <dgm:spPr>
        <a:prstGeom prst="mathMinus">
          <a:avLst/>
        </a:prstGeom>
      </dgm:spPr>
    </dgm:pt>
    <dgm:pt modelId="{0E368854-13A1-47EA-BA92-1E95ED1794D5}" type="pres">
      <dgm:prSet presAssocID="{B6C98BA2-260A-4CF1-8FB4-E7CBF413EB7A}" presName="linComp" presStyleCnt="0"/>
      <dgm:spPr/>
    </dgm:pt>
    <dgm:pt modelId="{CF8361EF-9B08-4E84-9202-65422FE14B0C}" type="pres">
      <dgm:prSet presAssocID="{ED81F25D-2BBD-4946-A2A7-C3A7C31C2933}" presName="compNode" presStyleCnt="0"/>
      <dgm:spPr/>
    </dgm:pt>
    <dgm:pt modelId="{BA7AFAB4-1E55-488A-A6F8-CFA7F4A947A6}" type="pres">
      <dgm:prSet presAssocID="{ED81F25D-2BBD-4946-A2A7-C3A7C31C2933}" presName="bkgdShape" presStyleLbl="node1" presStyleIdx="0" presStyleCnt="4"/>
      <dgm:spPr/>
      <dgm:t>
        <a:bodyPr/>
        <a:lstStyle/>
        <a:p>
          <a:endParaRPr lang="ru-RU"/>
        </a:p>
      </dgm:t>
    </dgm:pt>
    <dgm:pt modelId="{0DE68BF3-989C-4F59-8FF9-B3259A7C7872}" type="pres">
      <dgm:prSet presAssocID="{ED81F25D-2BBD-4946-A2A7-C3A7C31C2933}" presName="nodeTx" presStyleLbl="node1" presStyleIdx="0" presStyleCnt="4">
        <dgm:presLayoutVars>
          <dgm:bulletEnabled val="1"/>
        </dgm:presLayoutVars>
      </dgm:prSet>
      <dgm:spPr/>
      <dgm:t>
        <a:bodyPr/>
        <a:lstStyle/>
        <a:p>
          <a:endParaRPr lang="ru-RU"/>
        </a:p>
      </dgm:t>
    </dgm:pt>
    <dgm:pt modelId="{A3CEC2A3-092F-4BAA-AC5A-0AEDA93C04AC}" type="pres">
      <dgm:prSet presAssocID="{ED81F25D-2BBD-4946-A2A7-C3A7C31C2933}" presName="invisiNode" presStyleLbl="node1" presStyleIdx="0" presStyleCnt="4"/>
      <dgm:spPr/>
    </dgm:pt>
    <dgm:pt modelId="{559BC021-2480-41F7-83B2-4A02BB8650B8}" type="pres">
      <dgm:prSet presAssocID="{ED81F25D-2BBD-4946-A2A7-C3A7C31C2933}" presName="imagNode" presStyleLbl="fgImgPlace1" presStyleIdx="0" presStyleCnt="4" custFlipHor="1" custScaleX="5653" custScaleY="5653"/>
      <dgm:spPr/>
    </dgm:pt>
    <dgm:pt modelId="{888B4FBB-B3AE-4CA2-9C4D-AE15502E30D6}" type="pres">
      <dgm:prSet presAssocID="{3FEF8E6B-6F61-4E4C-9BBA-A73C37A4533C}" presName="sibTrans" presStyleLbl="sibTrans2D1" presStyleIdx="0" presStyleCnt="0"/>
      <dgm:spPr/>
      <dgm:t>
        <a:bodyPr/>
        <a:lstStyle/>
        <a:p>
          <a:endParaRPr lang="ru-RU"/>
        </a:p>
      </dgm:t>
    </dgm:pt>
    <dgm:pt modelId="{1E278D24-1B0A-4D22-B198-31361FD180DE}" type="pres">
      <dgm:prSet presAssocID="{DADD47F2-D959-4E13-AD71-8A94A6106CDA}" presName="compNode" presStyleCnt="0"/>
      <dgm:spPr/>
    </dgm:pt>
    <dgm:pt modelId="{488F6287-D5D6-47B1-AE73-9FA963650C7F}" type="pres">
      <dgm:prSet presAssocID="{DADD47F2-D959-4E13-AD71-8A94A6106CDA}" presName="bkgdShape" presStyleLbl="node1" presStyleIdx="1" presStyleCnt="4"/>
      <dgm:spPr/>
      <dgm:t>
        <a:bodyPr/>
        <a:lstStyle/>
        <a:p>
          <a:endParaRPr lang="ru-RU"/>
        </a:p>
      </dgm:t>
    </dgm:pt>
    <dgm:pt modelId="{9B84DF52-A241-4C31-9D9A-CE265C00A820}" type="pres">
      <dgm:prSet presAssocID="{DADD47F2-D959-4E13-AD71-8A94A6106CDA}" presName="nodeTx" presStyleLbl="node1" presStyleIdx="1" presStyleCnt="4">
        <dgm:presLayoutVars>
          <dgm:bulletEnabled val="1"/>
        </dgm:presLayoutVars>
      </dgm:prSet>
      <dgm:spPr/>
      <dgm:t>
        <a:bodyPr/>
        <a:lstStyle/>
        <a:p>
          <a:endParaRPr lang="ru-RU"/>
        </a:p>
      </dgm:t>
    </dgm:pt>
    <dgm:pt modelId="{D519CB0F-367D-4B60-B0C5-A70990F2F7DD}" type="pres">
      <dgm:prSet presAssocID="{DADD47F2-D959-4E13-AD71-8A94A6106CDA}" presName="invisiNode" presStyleLbl="node1" presStyleIdx="1" presStyleCnt="4"/>
      <dgm:spPr/>
    </dgm:pt>
    <dgm:pt modelId="{484DAC0D-B412-4AF4-82D7-B285D8416989}" type="pres">
      <dgm:prSet presAssocID="{DADD47F2-D959-4E13-AD71-8A94A6106CDA}" presName="imagNode" presStyleLbl="fgImgPlace1" presStyleIdx="1" presStyleCnt="4" custFlipHor="1" custScaleX="9112" custScaleY="6115"/>
      <dgm:spPr/>
    </dgm:pt>
    <dgm:pt modelId="{EE994FAE-FADC-4BC2-800E-7429EF8EDE32}" type="pres">
      <dgm:prSet presAssocID="{DF6C180A-B7AF-4789-8EF0-C718DED6BAC5}" presName="sibTrans" presStyleLbl="sibTrans2D1" presStyleIdx="0" presStyleCnt="0"/>
      <dgm:spPr/>
      <dgm:t>
        <a:bodyPr/>
        <a:lstStyle/>
        <a:p>
          <a:endParaRPr lang="ru-RU"/>
        </a:p>
      </dgm:t>
    </dgm:pt>
    <dgm:pt modelId="{3BA07328-6092-4277-A021-BE1D4E8DAAFE}" type="pres">
      <dgm:prSet presAssocID="{1A54201B-837A-4A61-BF03-E1CC5EB7A229}" presName="compNode" presStyleCnt="0"/>
      <dgm:spPr/>
    </dgm:pt>
    <dgm:pt modelId="{033ACDAD-2315-4890-804D-D64FC8FE3679}" type="pres">
      <dgm:prSet presAssocID="{1A54201B-837A-4A61-BF03-E1CC5EB7A229}" presName="bkgdShape" presStyleLbl="node1" presStyleIdx="2" presStyleCnt="4"/>
      <dgm:spPr/>
      <dgm:t>
        <a:bodyPr/>
        <a:lstStyle/>
        <a:p>
          <a:endParaRPr lang="ru-RU"/>
        </a:p>
      </dgm:t>
    </dgm:pt>
    <dgm:pt modelId="{D0A19E9A-9C90-40D6-8DAC-C08D5207BB42}" type="pres">
      <dgm:prSet presAssocID="{1A54201B-837A-4A61-BF03-E1CC5EB7A229}" presName="nodeTx" presStyleLbl="node1" presStyleIdx="2" presStyleCnt="4">
        <dgm:presLayoutVars>
          <dgm:bulletEnabled val="1"/>
        </dgm:presLayoutVars>
      </dgm:prSet>
      <dgm:spPr/>
      <dgm:t>
        <a:bodyPr/>
        <a:lstStyle/>
        <a:p>
          <a:endParaRPr lang="ru-RU"/>
        </a:p>
      </dgm:t>
    </dgm:pt>
    <dgm:pt modelId="{4B9712FE-7284-41D9-A16F-D4C04C8D69B6}" type="pres">
      <dgm:prSet presAssocID="{1A54201B-837A-4A61-BF03-E1CC5EB7A229}" presName="invisiNode" presStyleLbl="node1" presStyleIdx="2" presStyleCnt="4"/>
      <dgm:spPr/>
    </dgm:pt>
    <dgm:pt modelId="{11110B44-15E9-412C-A651-0586A948E5B8}" type="pres">
      <dgm:prSet presAssocID="{1A54201B-837A-4A61-BF03-E1CC5EB7A229}" presName="imagNode" presStyleLbl="fgImgPlace1" presStyleIdx="2" presStyleCnt="4" custFlipHor="1" custScaleX="9348" custScaleY="9349" custLinFactNeighborX="976" custLinFactNeighborY="-1617"/>
      <dgm:spPr/>
    </dgm:pt>
    <dgm:pt modelId="{BE5CF14A-B2A7-43D0-A79A-518654937B25}" type="pres">
      <dgm:prSet presAssocID="{20E90238-0B69-4DBA-B283-1F80CF9C1639}" presName="sibTrans" presStyleLbl="sibTrans2D1" presStyleIdx="0" presStyleCnt="0"/>
      <dgm:spPr/>
      <dgm:t>
        <a:bodyPr/>
        <a:lstStyle/>
        <a:p>
          <a:endParaRPr lang="ru-RU"/>
        </a:p>
      </dgm:t>
    </dgm:pt>
    <dgm:pt modelId="{E60153CE-64E3-4DC0-ABC2-762ECCD3976F}" type="pres">
      <dgm:prSet presAssocID="{08D235D7-AB2B-4081-A3D7-A9107E3AEC9B}" presName="compNode" presStyleCnt="0"/>
      <dgm:spPr/>
    </dgm:pt>
    <dgm:pt modelId="{EDB12FB2-6496-4A50-A2E4-41493ED3344E}" type="pres">
      <dgm:prSet presAssocID="{08D235D7-AB2B-4081-A3D7-A9107E3AEC9B}" presName="bkgdShape" presStyleLbl="node1" presStyleIdx="3" presStyleCnt="4"/>
      <dgm:spPr/>
      <dgm:t>
        <a:bodyPr/>
        <a:lstStyle/>
        <a:p>
          <a:endParaRPr lang="ru-RU"/>
        </a:p>
      </dgm:t>
    </dgm:pt>
    <dgm:pt modelId="{1394544F-3A5F-42AD-90E5-27B056250615}" type="pres">
      <dgm:prSet presAssocID="{08D235D7-AB2B-4081-A3D7-A9107E3AEC9B}" presName="nodeTx" presStyleLbl="node1" presStyleIdx="3" presStyleCnt="4">
        <dgm:presLayoutVars>
          <dgm:bulletEnabled val="1"/>
        </dgm:presLayoutVars>
      </dgm:prSet>
      <dgm:spPr/>
      <dgm:t>
        <a:bodyPr/>
        <a:lstStyle/>
        <a:p>
          <a:endParaRPr lang="ru-RU"/>
        </a:p>
      </dgm:t>
    </dgm:pt>
    <dgm:pt modelId="{FB1DEA64-839C-4CF0-8BE0-C076098F8B55}" type="pres">
      <dgm:prSet presAssocID="{08D235D7-AB2B-4081-A3D7-A9107E3AEC9B}" presName="invisiNode" presStyleLbl="node1" presStyleIdx="3" presStyleCnt="4"/>
      <dgm:spPr/>
    </dgm:pt>
    <dgm:pt modelId="{6D042040-B0E7-4F31-9D60-B82F8DADA7A9}" type="pres">
      <dgm:prSet presAssocID="{08D235D7-AB2B-4081-A3D7-A9107E3AEC9B}" presName="imagNode" presStyleLbl="fgImgPlace1" presStyleIdx="3" presStyleCnt="4" custScaleX="13703" custScaleY="15227" custLinFactNeighborX="-2828" custLinFactNeighborY="27919"/>
      <dgm:spPr/>
    </dgm:pt>
  </dgm:ptLst>
  <dgm:cxnLst>
    <dgm:cxn modelId="{ECA3D019-863F-463F-B100-3BA462D9272F}" type="presOf" srcId="{B6C98BA2-260A-4CF1-8FB4-E7CBF413EB7A}" destId="{37FEFEAC-1A2E-4643-9107-1D5E3CF598F8}" srcOrd="0" destOrd="0" presId="urn:microsoft.com/office/officeart/2005/8/layout/hList7"/>
    <dgm:cxn modelId="{62D0AD37-8C0F-43EB-9B70-744BEECB7CE5}" srcId="{B6C98BA2-260A-4CF1-8FB4-E7CBF413EB7A}" destId="{ED81F25D-2BBD-4946-A2A7-C3A7C31C2933}" srcOrd="0" destOrd="0" parTransId="{106BFECC-086C-4C00-A933-57EB8749B7E3}" sibTransId="{3FEF8E6B-6F61-4E4C-9BBA-A73C37A4533C}"/>
    <dgm:cxn modelId="{646208FE-447F-4771-96ED-922B607BDFE6}" type="presOf" srcId="{1A54201B-837A-4A61-BF03-E1CC5EB7A229}" destId="{033ACDAD-2315-4890-804D-D64FC8FE3679}" srcOrd="0" destOrd="0" presId="urn:microsoft.com/office/officeart/2005/8/layout/hList7"/>
    <dgm:cxn modelId="{6CFD2340-7FF1-4AFD-A11B-E6D149833C22}" type="presOf" srcId="{1A54201B-837A-4A61-BF03-E1CC5EB7A229}" destId="{D0A19E9A-9C90-40D6-8DAC-C08D5207BB42}" srcOrd="1" destOrd="0" presId="urn:microsoft.com/office/officeart/2005/8/layout/hList7"/>
    <dgm:cxn modelId="{C7CE1156-7EB4-477E-A2A3-72C51FE3D834}" type="presOf" srcId="{08D235D7-AB2B-4081-A3D7-A9107E3AEC9B}" destId="{1394544F-3A5F-42AD-90E5-27B056250615}" srcOrd="1" destOrd="0" presId="urn:microsoft.com/office/officeart/2005/8/layout/hList7"/>
    <dgm:cxn modelId="{64A18890-3301-47B1-B39E-6EB15278F611}" srcId="{B6C98BA2-260A-4CF1-8FB4-E7CBF413EB7A}" destId="{08D235D7-AB2B-4081-A3D7-A9107E3AEC9B}" srcOrd="3" destOrd="0" parTransId="{449AC188-E3BC-4D6A-A8BE-D486D561F405}" sibTransId="{B8B41878-7151-4620-B768-B00E4D70D834}"/>
    <dgm:cxn modelId="{5A996CEC-E22C-4B60-B830-995E9B7BFA29}" srcId="{B6C98BA2-260A-4CF1-8FB4-E7CBF413EB7A}" destId="{DADD47F2-D959-4E13-AD71-8A94A6106CDA}" srcOrd="1" destOrd="0" parTransId="{EAB645BA-9FA0-4F11-B64F-53E34B598F29}" sibTransId="{DF6C180A-B7AF-4789-8EF0-C718DED6BAC5}"/>
    <dgm:cxn modelId="{5EF60995-2705-4568-9D3C-6E473EB3221D}" type="presOf" srcId="{DADD47F2-D959-4E13-AD71-8A94A6106CDA}" destId="{488F6287-D5D6-47B1-AE73-9FA963650C7F}" srcOrd="0" destOrd="0" presId="urn:microsoft.com/office/officeart/2005/8/layout/hList7"/>
    <dgm:cxn modelId="{919CF8A2-9CE9-4527-BCC6-2A14E57DCA1D}" type="presOf" srcId="{08D235D7-AB2B-4081-A3D7-A9107E3AEC9B}" destId="{EDB12FB2-6496-4A50-A2E4-41493ED3344E}" srcOrd="0" destOrd="0" presId="urn:microsoft.com/office/officeart/2005/8/layout/hList7"/>
    <dgm:cxn modelId="{97450DAB-AF41-4AA3-AC0D-E36C8D0FE344}" type="presOf" srcId="{ED81F25D-2BBD-4946-A2A7-C3A7C31C2933}" destId="{BA7AFAB4-1E55-488A-A6F8-CFA7F4A947A6}" srcOrd="0" destOrd="0" presId="urn:microsoft.com/office/officeart/2005/8/layout/hList7"/>
    <dgm:cxn modelId="{828E566B-C41A-45D3-BD37-A54987904B68}" srcId="{B6C98BA2-260A-4CF1-8FB4-E7CBF413EB7A}" destId="{1A54201B-837A-4A61-BF03-E1CC5EB7A229}" srcOrd="2" destOrd="0" parTransId="{22FFF7AB-8A8A-49D3-9AB3-A1940F43DC73}" sibTransId="{20E90238-0B69-4DBA-B283-1F80CF9C1639}"/>
    <dgm:cxn modelId="{9A81A384-4002-4CEF-8782-713921BC21E8}" type="presOf" srcId="{ED81F25D-2BBD-4946-A2A7-C3A7C31C2933}" destId="{0DE68BF3-989C-4F59-8FF9-B3259A7C7872}" srcOrd="1" destOrd="0" presId="urn:microsoft.com/office/officeart/2005/8/layout/hList7"/>
    <dgm:cxn modelId="{CB88A3FB-9F9A-4218-8322-AFFC3495590B}" type="presOf" srcId="{20E90238-0B69-4DBA-B283-1F80CF9C1639}" destId="{BE5CF14A-B2A7-43D0-A79A-518654937B25}" srcOrd="0" destOrd="0" presId="urn:microsoft.com/office/officeart/2005/8/layout/hList7"/>
    <dgm:cxn modelId="{17A6DA23-C6BA-4AEB-93A3-A0F60D2C68E9}" type="presOf" srcId="{3FEF8E6B-6F61-4E4C-9BBA-A73C37A4533C}" destId="{888B4FBB-B3AE-4CA2-9C4D-AE15502E30D6}" srcOrd="0" destOrd="0" presId="urn:microsoft.com/office/officeart/2005/8/layout/hList7"/>
    <dgm:cxn modelId="{517D9F45-4C80-46CC-B595-71DDD52A9504}" type="presOf" srcId="{DADD47F2-D959-4E13-AD71-8A94A6106CDA}" destId="{9B84DF52-A241-4C31-9D9A-CE265C00A820}" srcOrd="1" destOrd="0" presId="urn:microsoft.com/office/officeart/2005/8/layout/hList7"/>
    <dgm:cxn modelId="{4C4065E5-3028-4E7C-9A72-47EB61A7EC22}" type="presOf" srcId="{DF6C180A-B7AF-4789-8EF0-C718DED6BAC5}" destId="{EE994FAE-FADC-4BC2-800E-7429EF8EDE32}" srcOrd="0" destOrd="0" presId="urn:microsoft.com/office/officeart/2005/8/layout/hList7"/>
    <dgm:cxn modelId="{6403B2E4-390B-4115-A616-9A82D7E1F56D}" type="presParOf" srcId="{37FEFEAC-1A2E-4643-9107-1D5E3CF598F8}" destId="{27261171-3146-4D6E-9851-2D130DC5BA96}" srcOrd="0" destOrd="0" presId="urn:microsoft.com/office/officeart/2005/8/layout/hList7"/>
    <dgm:cxn modelId="{644FFBA5-9056-47EC-B428-043E06A6A787}" type="presParOf" srcId="{37FEFEAC-1A2E-4643-9107-1D5E3CF598F8}" destId="{0E368854-13A1-47EA-BA92-1E95ED1794D5}" srcOrd="1" destOrd="0" presId="urn:microsoft.com/office/officeart/2005/8/layout/hList7"/>
    <dgm:cxn modelId="{F8B4F961-AF8B-436C-8135-00D892D72E93}" type="presParOf" srcId="{0E368854-13A1-47EA-BA92-1E95ED1794D5}" destId="{CF8361EF-9B08-4E84-9202-65422FE14B0C}" srcOrd="0" destOrd="0" presId="urn:microsoft.com/office/officeart/2005/8/layout/hList7"/>
    <dgm:cxn modelId="{752B89C4-B884-435E-83E1-041435C130D4}" type="presParOf" srcId="{CF8361EF-9B08-4E84-9202-65422FE14B0C}" destId="{BA7AFAB4-1E55-488A-A6F8-CFA7F4A947A6}" srcOrd="0" destOrd="0" presId="urn:microsoft.com/office/officeart/2005/8/layout/hList7"/>
    <dgm:cxn modelId="{A768A541-5808-48B5-BB43-9D836E549886}" type="presParOf" srcId="{CF8361EF-9B08-4E84-9202-65422FE14B0C}" destId="{0DE68BF3-989C-4F59-8FF9-B3259A7C7872}" srcOrd="1" destOrd="0" presId="urn:microsoft.com/office/officeart/2005/8/layout/hList7"/>
    <dgm:cxn modelId="{AE506D1F-FF3D-4129-8626-57061B0E4538}" type="presParOf" srcId="{CF8361EF-9B08-4E84-9202-65422FE14B0C}" destId="{A3CEC2A3-092F-4BAA-AC5A-0AEDA93C04AC}" srcOrd="2" destOrd="0" presId="urn:microsoft.com/office/officeart/2005/8/layout/hList7"/>
    <dgm:cxn modelId="{9D418167-2F50-4366-A556-CD75561EFE97}" type="presParOf" srcId="{CF8361EF-9B08-4E84-9202-65422FE14B0C}" destId="{559BC021-2480-41F7-83B2-4A02BB8650B8}" srcOrd="3" destOrd="0" presId="urn:microsoft.com/office/officeart/2005/8/layout/hList7"/>
    <dgm:cxn modelId="{657DCD65-89A6-452E-9AA5-3C88F785B238}" type="presParOf" srcId="{0E368854-13A1-47EA-BA92-1E95ED1794D5}" destId="{888B4FBB-B3AE-4CA2-9C4D-AE15502E30D6}" srcOrd="1" destOrd="0" presId="urn:microsoft.com/office/officeart/2005/8/layout/hList7"/>
    <dgm:cxn modelId="{31C1D86C-B583-44C4-AFB7-02A3D79919FE}" type="presParOf" srcId="{0E368854-13A1-47EA-BA92-1E95ED1794D5}" destId="{1E278D24-1B0A-4D22-B198-31361FD180DE}" srcOrd="2" destOrd="0" presId="urn:microsoft.com/office/officeart/2005/8/layout/hList7"/>
    <dgm:cxn modelId="{E7046BA6-A483-422B-88AD-49D342A64826}" type="presParOf" srcId="{1E278D24-1B0A-4D22-B198-31361FD180DE}" destId="{488F6287-D5D6-47B1-AE73-9FA963650C7F}" srcOrd="0" destOrd="0" presId="urn:microsoft.com/office/officeart/2005/8/layout/hList7"/>
    <dgm:cxn modelId="{E2EECE2E-DD08-4104-8218-110D40104A55}" type="presParOf" srcId="{1E278D24-1B0A-4D22-B198-31361FD180DE}" destId="{9B84DF52-A241-4C31-9D9A-CE265C00A820}" srcOrd="1" destOrd="0" presId="urn:microsoft.com/office/officeart/2005/8/layout/hList7"/>
    <dgm:cxn modelId="{D1CCC30E-557A-40A8-BFD5-4BA65C32928C}" type="presParOf" srcId="{1E278D24-1B0A-4D22-B198-31361FD180DE}" destId="{D519CB0F-367D-4B60-B0C5-A70990F2F7DD}" srcOrd="2" destOrd="0" presId="urn:microsoft.com/office/officeart/2005/8/layout/hList7"/>
    <dgm:cxn modelId="{17170FE3-6F41-44E3-B570-3239F0259122}" type="presParOf" srcId="{1E278D24-1B0A-4D22-B198-31361FD180DE}" destId="{484DAC0D-B412-4AF4-82D7-B285D8416989}" srcOrd="3" destOrd="0" presId="urn:microsoft.com/office/officeart/2005/8/layout/hList7"/>
    <dgm:cxn modelId="{059D37A5-F29C-4940-9FCB-6BAFBBE4EC9C}" type="presParOf" srcId="{0E368854-13A1-47EA-BA92-1E95ED1794D5}" destId="{EE994FAE-FADC-4BC2-800E-7429EF8EDE32}" srcOrd="3" destOrd="0" presId="urn:microsoft.com/office/officeart/2005/8/layout/hList7"/>
    <dgm:cxn modelId="{AC2D596B-4F8A-4DC2-9864-57F886B335D5}" type="presParOf" srcId="{0E368854-13A1-47EA-BA92-1E95ED1794D5}" destId="{3BA07328-6092-4277-A021-BE1D4E8DAAFE}" srcOrd="4" destOrd="0" presId="urn:microsoft.com/office/officeart/2005/8/layout/hList7"/>
    <dgm:cxn modelId="{52F0FD30-39FF-4F80-8BF5-11732AD37892}" type="presParOf" srcId="{3BA07328-6092-4277-A021-BE1D4E8DAAFE}" destId="{033ACDAD-2315-4890-804D-D64FC8FE3679}" srcOrd="0" destOrd="0" presId="urn:microsoft.com/office/officeart/2005/8/layout/hList7"/>
    <dgm:cxn modelId="{D520FD10-1EC0-4AF0-B79F-C547CAFDDB92}" type="presParOf" srcId="{3BA07328-6092-4277-A021-BE1D4E8DAAFE}" destId="{D0A19E9A-9C90-40D6-8DAC-C08D5207BB42}" srcOrd="1" destOrd="0" presId="urn:microsoft.com/office/officeart/2005/8/layout/hList7"/>
    <dgm:cxn modelId="{DA1108E4-9254-42D9-8050-EA5EAA219C70}" type="presParOf" srcId="{3BA07328-6092-4277-A021-BE1D4E8DAAFE}" destId="{4B9712FE-7284-41D9-A16F-D4C04C8D69B6}" srcOrd="2" destOrd="0" presId="urn:microsoft.com/office/officeart/2005/8/layout/hList7"/>
    <dgm:cxn modelId="{6C81ED92-B336-44F4-BE31-197A925B6E3A}" type="presParOf" srcId="{3BA07328-6092-4277-A021-BE1D4E8DAAFE}" destId="{11110B44-15E9-412C-A651-0586A948E5B8}" srcOrd="3" destOrd="0" presId="urn:microsoft.com/office/officeart/2005/8/layout/hList7"/>
    <dgm:cxn modelId="{9ED605A0-D87B-4871-BB2C-40D33E188833}" type="presParOf" srcId="{0E368854-13A1-47EA-BA92-1E95ED1794D5}" destId="{BE5CF14A-B2A7-43D0-A79A-518654937B25}" srcOrd="5" destOrd="0" presId="urn:microsoft.com/office/officeart/2005/8/layout/hList7"/>
    <dgm:cxn modelId="{6A2FD4E1-E8D0-4154-BC54-397528852E46}" type="presParOf" srcId="{0E368854-13A1-47EA-BA92-1E95ED1794D5}" destId="{E60153CE-64E3-4DC0-ABC2-762ECCD3976F}" srcOrd="6" destOrd="0" presId="urn:microsoft.com/office/officeart/2005/8/layout/hList7"/>
    <dgm:cxn modelId="{7DA935F5-9B3D-43AC-877E-4177782B0E1B}" type="presParOf" srcId="{E60153CE-64E3-4DC0-ABC2-762ECCD3976F}" destId="{EDB12FB2-6496-4A50-A2E4-41493ED3344E}" srcOrd="0" destOrd="0" presId="urn:microsoft.com/office/officeart/2005/8/layout/hList7"/>
    <dgm:cxn modelId="{3BC38883-F9E2-423C-BB6C-7E4511914D5C}" type="presParOf" srcId="{E60153CE-64E3-4DC0-ABC2-762ECCD3976F}" destId="{1394544F-3A5F-42AD-90E5-27B056250615}" srcOrd="1" destOrd="0" presId="urn:microsoft.com/office/officeart/2005/8/layout/hList7"/>
    <dgm:cxn modelId="{3D21F421-E55A-4A6A-B0A7-84D945650663}" type="presParOf" srcId="{E60153CE-64E3-4DC0-ABC2-762ECCD3976F}" destId="{FB1DEA64-839C-4CF0-8BE0-C076098F8B55}" srcOrd="2" destOrd="0" presId="urn:microsoft.com/office/officeart/2005/8/layout/hList7"/>
    <dgm:cxn modelId="{23748B82-173C-4E8A-AA73-2864FD930A68}" type="presParOf" srcId="{E60153CE-64E3-4DC0-ABC2-762ECCD3976F}" destId="{6D042040-B0E7-4F31-9D60-B82F8DADA7A9}"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6C98BA2-260A-4CF1-8FB4-E7CBF413EB7A}" type="doc">
      <dgm:prSet loTypeId="urn:microsoft.com/office/officeart/2005/8/layout/hList7" loCatId="process" qsTypeId="urn:microsoft.com/office/officeart/2005/8/quickstyle/simple5" qsCatId="simple" csTypeId="urn:microsoft.com/office/officeart/2005/8/colors/accent1_2#11" csCatId="accent1" phldr="1"/>
      <dgm:spPr/>
    </dgm:pt>
    <dgm:pt modelId="{0A3842A7-6DAE-4A76-B941-ECAC5718F4A1}">
      <dgm:prSet phldrT="[Текст]" custT="1"/>
      <dgm:spPr/>
      <dgm:t>
        <a:bodyPr/>
        <a:lstStyle/>
        <a:p>
          <a:r>
            <a:rPr lang="ru-RU" sz="1600" b="1" dirty="0" smtClean="0">
              <a:solidFill>
                <a:srgbClr val="002060"/>
              </a:solidFill>
              <a:effectLst>
                <a:outerShdw blurRad="38100" dist="38100" dir="2700000" algn="tl">
                  <a:srgbClr val="C0C0C0"/>
                </a:outerShdw>
              </a:effectLst>
            </a:rPr>
            <a:t>Дети</a:t>
          </a:r>
          <a:endParaRPr lang="ru-RU" sz="1600" dirty="0">
            <a:solidFill>
              <a:srgbClr val="002060"/>
            </a:solidFill>
          </a:endParaRPr>
        </a:p>
      </dgm:t>
    </dgm:pt>
    <dgm:pt modelId="{A7E8DA8C-2B07-4E85-80B5-84F113F2FDF7}" type="parTrans" cxnId="{675DB386-5C13-408B-984D-6998C35D8F89}">
      <dgm:prSet/>
      <dgm:spPr/>
      <dgm:t>
        <a:bodyPr/>
        <a:lstStyle/>
        <a:p>
          <a:endParaRPr lang="ru-RU"/>
        </a:p>
      </dgm:t>
    </dgm:pt>
    <dgm:pt modelId="{99AF98F8-BEF3-4F76-94D1-55EB458C88FC}" type="sibTrans" cxnId="{675DB386-5C13-408B-984D-6998C35D8F89}">
      <dgm:prSet/>
      <dgm:spPr/>
      <dgm:t>
        <a:bodyPr/>
        <a:lstStyle/>
        <a:p>
          <a:endParaRPr lang="ru-RU"/>
        </a:p>
      </dgm:t>
    </dgm:pt>
    <dgm:pt modelId="{1A54201B-837A-4A61-BF03-E1CC5EB7A229}">
      <dgm:prSet phldrT="[Текст]" custT="1"/>
      <dgm:spPr/>
      <dgm:t>
        <a:bodyPr/>
        <a:lstStyle/>
        <a:p>
          <a:r>
            <a:rPr lang="ru-RU" sz="1600" b="1" dirty="0" smtClean="0">
              <a:solidFill>
                <a:srgbClr val="002060"/>
              </a:solidFill>
              <a:effectLst>
                <a:outerShdw blurRad="38100" dist="38100" dir="2700000" algn="tl">
                  <a:srgbClr val="C0C0C0"/>
                </a:outerShdw>
              </a:effectLst>
            </a:rPr>
            <a:t>Дорожные работы</a:t>
          </a:r>
          <a:r>
            <a:rPr lang="ru-RU" sz="1600" dirty="0" smtClean="0">
              <a:solidFill>
                <a:srgbClr val="002060"/>
              </a:solidFill>
            </a:rPr>
            <a:t> </a:t>
          </a:r>
          <a:endParaRPr lang="ru-RU" sz="1600" dirty="0">
            <a:solidFill>
              <a:srgbClr val="002060"/>
            </a:solidFill>
          </a:endParaRPr>
        </a:p>
      </dgm:t>
    </dgm:pt>
    <dgm:pt modelId="{22FFF7AB-8A8A-49D3-9AB3-A1940F43DC73}" type="parTrans" cxnId="{828E566B-C41A-45D3-BD37-A54987904B68}">
      <dgm:prSet/>
      <dgm:spPr/>
      <dgm:t>
        <a:bodyPr/>
        <a:lstStyle/>
        <a:p>
          <a:endParaRPr lang="ru-RU"/>
        </a:p>
      </dgm:t>
    </dgm:pt>
    <dgm:pt modelId="{20E90238-0B69-4DBA-B283-1F80CF9C1639}" type="sibTrans" cxnId="{828E566B-C41A-45D3-BD37-A54987904B68}">
      <dgm:prSet/>
      <dgm:spPr/>
      <dgm:t>
        <a:bodyPr/>
        <a:lstStyle/>
        <a:p>
          <a:endParaRPr lang="ru-RU"/>
        </a:p>
      </dgm:t>
    </dgm:pt>
    <dgm:pt modelId="{08D235D7-AB2B-4081-A3D7-A9107E3AEC9B}">
      <dgm:prSet phldrT="[Текст]" custT="1"/>
      <dgm:spPr/>
      <dgm:t>
        <a:bodyPr/>
        <a:lstStyle/>
        <a:p>
          <a:r>
            <a:rPr lang="ru-RU" sz="1600" b="1" dirty="0" smtClean="0">
              <a:solidFill>
                <a:srgbClr val="002060"/>
              </a:solidFill>
              <a:effectLst>
                <a:outerShdw blurRad="38100" dist="38100" dir="2700000" algn="tl">
                  <a:srgbClr val="C0C0C0"/>
                </a:outerShdw>
              </a:effectLst>
            </a:rPr>
            <a:t>Перегон скота </a:t>
          </a:r>
          <a:endParaRPr lang="ru-RU" sz="1600" dirty="0">
            <a:solidFill>
              <a:srgbClr val="002060"/>
            </a:solidFill>
          </a:endParaRPr>
        </a:p>
      </dgm:t>
    </dgm:pt>
    <dgm:pt modelId="{449AC188-E3BC-4D6A-A8BE-D486D561F405}" type="parTrans" cxnId="{64A18890-3301-47B1-B39E-6EB15278F611}">
      <dgm:prSet/>
      <dgm:spPr/>
      <dgm:t>
        <a:bodyPr/>
        <a:lstStyle/>
        <a:p>
          <a:endParaRPr lang="ru-RU"/>
        </a:p>
      </dgm:t>
    </dgm:pt>
    <dgm:pt modelId="{B8B41878-7151-4620-B768-B00E4D70D834}" type="sibTrans" cxnId="{64A18890-3301-47B1-B39E-6EB15278F611}">
      <dgm:prSet/>
      <dgm:spPr/>
      <dgm:t>
        <a:bodyPr/>
        <a:lstStyle/>
        <a:p>
          <a:endParaRPr lang="ru-RU"/>
        </a:p>
      </dgm:t>
    </dgm:pt>
    <dgm:pt modelId="{A63E2BA2-91A2-448C-BF18-5BB62E9242E4}">
      <dgm:prSet phldrT="[Текст]" custT="1"/>
      <dgm:spPr/>
      <dgm:t>
        <a:bodyPr/>
        <a:lstStyle/>
        <a:p>
          <a:r>
            <a:rPr lang="ru-RU" sz="1600" b="1" dirty="0" smtClean="0">
              <a:solidFill>
                <a:srgbClr val="002060"/>
              </a:solidFill>
              <a:effectLst>
                <a:outerShdw blurRad="38100" dist="38100" dir="2700000" algn="tl">
                  <a:srgbClr val="C0C0C0"/>
                </a:outerShdw>
              </a:effectLst>
            </a:rPr>
            <a:t>              Пересечение с велосипедной дорожкой </a:t>
          </a:r>
          <a:endParaRPr lang="ru-RU" sz="1600" dirty="0">
            <a:solidFill>
              <a:srgbClr val="002060"/>
            </a:solidFill>
          </a:endParaRPr>
        </a:p>
      </dgm:t>
    </dgm:pt>
    <dgm:pt modelId="{8E671783-0A2A-4664-AFB4-A1AE3F83296F}" type="parTrans" cxnId="{18351E40-5C4D-4731-9FFA-758F913ED1DC}">
      <dgm:prSet/>
      <dgm:spPr/>
    </dgm:pt>
    <dgm:pt modelId="{9DF0982F-1B2E-4F23-8BC3-D6CB2522E83D}" type="sibTrans" cxnId="{18351E40-5C4D-4731-9FFA-758F913ED1DC}">
      <dgm:prSet/>
      <dgm:spPr/>
    </dgm:pt>
    <dgm:pt modelId="{37FEFEAC-1A2E-4643-9107-1D5E3CF598F8}" type="pres">
      <dgm:prSet presAssocID="{B6C98BA2-260A-4CF1-8FB4-E7CBF413EB7A}" presName="Name0" presStyleCnt="0">
        <dgm:presLayoutVars>
          <dgm:dir/>
          <dgm:resizeHandles val="exact"/>
        </dgm:presLayoutVars>
      </dgm:prSet>
      <dgm:spPr/>
    </dgm:pt>
    <dgm:pt modelId="{27261171-3146-4D6E-9851-2D130DC5BA96}" type="pres">
      <dgm:prSet presAssocID="{B6C98BA2-260A-4CF1-8FB4-E7CBF413EB7A}" presName="fgShape" presStyleLbl="fgShp" presStyleIdx="0" presStyleCnt="1" custScaleX="108696"/>
      <dgm:spPr>
        <a:prstGeom prst="mathMinus">
          <a:avLst/>
        </a:prstGeom>
      </dgm:spPr>
    </dgm:pt>
    <dgm:pt modelId="{0E368854-13A1-47EA-BA92-1E95ED1794D5}" type="pres">
      <dgm:prSet presAssocID="{B6C98BA2-260A-4CF1-8FB4-E7CBF413EB7A}" presName="linComp" presStyleCnt="0"/>
      <dgm:spPr/>
    </dgm:pt>
    <dgm:pt modelId="{B13B4B70-8E1D-485C-994B-498FED09998E}" type="pres">
      <dgm:prSet presAssocID="{0A3842A7-6DAE-4A76-B941-ECAC5718F4A1}" presName="compNode" presStyleCnt="0"/>
      <dgm:spPr/>
    </dgm:pt>
    <dgm:pt modelId="{DFD53BDE-2084-45D3-AEB8-FA4586928BD3}" type="pres">
      <dgm:prSet presAssocID="{0A3842A7-6DAE-4A76-B941-ECAC5718F4A1}" presName="bkgdShape" presStyleLbl="node1" presStyleIdx="0" presStyleCnt="4"/>
      <dgm:spPr/>
      <dgm:t>
        <a:bodyPr/>
        <a:lstStyle/>
        <a:p>
          <a:endParaRPr lang="ru-RU"/>
        </a:p>
      </dgm:t>
    </dgm:pt>
    <dgm:pt modelId="{72C94B4E-3E83-4B52-85FE-0A7F980B8CAB}" type="pres">
      <dgm:prSet presAssocID="{0A3842A7-6DAE-4A76-B941-ECAC5718F4A1}" presName="nodeTx" presStyleLbl="node1" presStyleIdx="0" presStyleCnt="4">
        <dgm:presLayoutVars>
          <dgm:bulletEnabled val="1"/>
        </dgm:presLayoutVars>
      </dgm:prSet>
      <dgm:spPr/>
      <dgm:t>
        <a:bodyPr/>
        <a:lstStyle/>
        <a:p>
          <a:endParaRPr lang="ru-RU"/>
        </a:p>
      </dgm:t>
    </dgm:pt>
    <dgm:pt modelId="{F1473C15-9E7A-483E-810C-72FB76EE570B}" type="pres">
      <dgm:prSet presAssocID="{0A3842A7-6DAE-4A76-B941-ECAC5718F4A1}" presName="invisiNode" presStyleLbl="node1" presStyleIdx="0" presStyleCnt="4"/>
      <dgm:spPr/>
    </dgm:pt>
    <dgm:pt modelId="{5FEF04E7-AE90-4EAB-AC6A-5D45F0419688}" type="pres">
      <dgm:prSet presAssocID="{0A3842A7-6DAE-4A76-B941-ECAC5718F4A1}" presName="imagNode" presStyleLbl="fgImgPlace1" presStyleIdx="0" presStyleCnt="4" custFlipVert="1" custFlipHor="1" custScaleX="11300" custScaleY="12110"/>
      <dgm:spPr/>
    </dgm:pt>
    <dgm:pt modelId="{5192876C-7490-462A-B2FC-4002A98D4769}" type="pres">
      <dgm:prSet presAssocID="{99AF98F8-BEF3-4F76-94D1-55EB458C88FC}" presName="sibTrans" presStyleLbl="sibTrans2D1" presStyleIdx="0" presStyleCnt="0"/>
      <dgm:spPr/>
      <dgm:t>
        <a:bodyPr/>
        <a:lstStyle/>
        <a:p>
          <a:endParaRPr lang="ru-RU"/>
        </a:p>
      </dgm:t>
    </dgm:pt>
    <dgm:pt modelId="{25285517-2866-4F0E-BD5A-B4F216BA2FE1}" type="pres">
      <dgm:prSet presAssocID="{A63E2BA2-91A2-448C-BF18-5BB62E9242E4}" presName="compNode" presStyleCnt="0"/>
      <dgm:spPr/>
    </dgm:pt>
    <dgm:pt modelId="{238CCAC0-89B6-47CC-B222-5E178CCFC1AC}" type="pres">
      <dgm:prSet presAssocID="{A63E2BA2-91A2-448C-BF18-5BB62E9242E4}" presName="bkgdShape" presStyleLbl="node1" presStyleIdx="1" presStyleCnt="4"/>
      <dgm:spPr/>
      <dgm:t>
        <a:bodyPr/>
        <a:lstStyle/>
        <a:p>
          <a:endParaRPr lang="ru-RU"/>
        </a:p>
      </dgm:t>
    </dgm:pt>
    <dgm:pt modelId="{09C9AD56-2162-4185-B500-4925B9D407BE}" type="pres">
      <dgm:prSet presAssocID="{A63E2BA2-91A2-448C-BF18-5BB62E9242E4}" presName="nodeTx" presStyleLbl="node1" presStyleIdx="1" presStyleCnt="4">
        <dgm:presLayoutVars>
          <dgm:bulletEnabled val="1"/>
        </dgm:presLayoutVars>
      </dgm:prSet>
      <dgm:spPr/>
      <dgm:t>
        <a:bodyPr/>
        <a:lstStyle/>
        <a:p>
          <a:endParaRPr lang="ru-RU"/>
        </a:p>
      </dgm:t>
    </dgm:pt>
    <dgm:pt modelId="{10797F8B-F54C-4A1B-A6DB-25513CE75D8D}" type="pres">
      <dgm:prSet presAssocID="{A63E2BA2-91A2-448C-BF18-5BB62E9242E4}" presName="invisiNode" presStyleLbl="node1" presStyleIdx="1" presStyleCnt="4"/>
      <dgm:spPr/>
    </dgm:pt>
    <dgm:pt modelId="{AB180094-B9D7-419D-9CFB-30F5660ED4A7}" type="pres">
      <dgm:prSet presAssocID="{A63E2BA2-91A2-448C-BF18-5BB62E9242E4}" presName="imagNode" presStyleLbl="fgImgPlace1" presStyleIdx="1" presStyleCnt="4" custFlipHor="1" custScaleX="5653" custScaleY="5653"/>
      <dgm:spPr/>
    </dgm:pt>
    <dgm:pt modelId="{83000468-2C14-4125-A1D5-01F506A17C00}" type="pres">
      <dgm:prSet presAssocID="{9DF0982F-1B2E-4F23-8BC3-D6CB2522E83D}" presName="sibTrans" presStyleLbl="sibTrans2D1" presStyleIdx="0" presStyleCnt="0"/>
      <dgm:spPr/>
    </dgm:pt>
    <dgm:pt modelId="{3BA07328-6092-4277-A021-BE1D4E8DAAFE}" type="pres">
      <dgm:prSet presAssocID="{1A54201B-837A-4A61-BF03-E1CC5EB7A229}" presName="compNode" presStyleCnt="0"/>
      <dgm:spPr/>
    </dgm:pt>
    <dgm:pt modelId="{033ACDAD-2315-4890-804D-D64FC8FE3679}" type="pres">
      <dgm:prSet presAssocID="{1A54201B-837A-4A61-BF03-E1CC5EB7A229}" presName="bkgdShape" presStyleLbl="node1" presStyleIdx="2" presStyleCnt="4"/>
      <dgm:spPr/>
      <dgm:t>
        <a:bodyPr/>
        <a:lstStyle/>
        <a:p>
          <a:endParaRPr lang="ru-RU"/>
        </a:p>
      </dgm:t>
    </dgm:pt>
    <dgm:pt modelId="{D0A19E9A-9C90-40D6-8DAC-C08D5207BB42}" type="pres">
      <dgm:prSet presAssocID="{1A54201B-837A-4A61-BF03-E1CC5EB7A229}" presName="nodeTx" presStyleLbl="node1" presStyleIdx="2" presStyleCnt="4">
        <dgm:presLayoutVars>
          <dgm:bulletEnabled val="1"/>
        </dgm:presLayoutVars>
      </dgm:prSet>
      <dgm:spPr/>
      <dgm:t>
        <a:bodyPr/>
        <a:lstStyle/>
        <a:p>
          <a:endParaRPr lang="ru-RU"/>
        </a:p>
      </dgm:t>
    </dgm:pt>
    <dgm:pt modelId="{4B9712FE-7284-41D9-A16F-D4C04C8D69B6}" type="pres">
      <dgm:prSet presAssocID="{1A54201B-837A-4A61-BF03-E1CC5EB7A229}" presName="invisiNode" presStyleLbl="node1" presStyleIdx="2" presStyleCnt="4"/>
      <dgm:spPr/>
    </dgm:pt>
    <dgm:pt modelId="{11110B44-15E9-412C-A651-0586A948E5B8}" type="pres">
      <dgm:prSet presAssocID="{1A54201B-837A-4A61-BF03-E1CC5EB7A229}" presName="imagNode" presStyleLbl="fgImgPlace1" presStyleIdx="2" presStyleCnt="4" custFlipHor="1" custScaleX="9348" custScaleY="9349" custLinFactNeighborX="976" custLinFactNeighborY="-1617"/>
      <dgm:spPr/>
    </dgm:pt>
    <dgm:pt modelId="{BE5CF14A-B2A7-43D0-A79A-518654937B25}" type="pres">
      <dgm:prSet presAssocID="{20E90238-0B69-4DBA-B283-1F80CF9C1639}" presName="sibTrans" presStyleLbl="sibTrans2D1" presStyleIdx="0" presStyleCnt="0"/>
      <dgm:spPr/>
      <dgm:t>
        <a:bodyPr/>
        <a:lstStyle/>
        <a:p>
          <a:endParaRPr lang="ru-RU"/>
        </a:p>
      </dgm:t>
    </dgm:pt>
    <dgm:pt modelId="{E60153CE-64E3-4DC0-ABC2-762ECCD3976F}" type="pres">
      <dgm:prSet presAssocID="{08D235D7-AB2B-4081-A3D7-A9107E3AEC9B}" presName="compNode" presStyleCnt="0"/>
      <dgm:spPr/>
    </dgm:pt>
    <dgm:pt modelId="{EDB12FB2-6496-4A50-A2E4-41493ED3344E}" type="pres">
      <dgm:prSet presAssocID="{08D235D7-AB2B-4081-A3D7-A9107E3AEC9B}" presName="bkgdShape" presStyleLbl="node1" presStyleIdx="3" presStyleCnt="4"/>
      <dgm:spPr/>
      <dgm:t>
        <a:bodyPr/>
        <a:lstStyle/>
        <a:p>
          <a:endParaRPr lang="ru-RU"/>
        </a:p>
      </dgm:t>
    </dgm:pt>
    <dgm:pt modelId="{1394544F-3A5F-42AD-90E5-27B056250615}" type="pres">
      <dgm:prSet presAssocID="{08D235D7-AB2B-4081-A3D7-A9107E3AEC9B}" presName="nodeTx" presStyleLbl="node1" presStyleIdx="3" presStyleCnt="4">
        <dgm:presLayoutVars>
          <dgm:bulletEnabled val="1"/>
        </dgm:presLayoutVars>
      </dgm:prSet>
      <dgm:spPr/>
      <dgm:t>
        <a:bodyPr/>
        <a:lstStyle/>
        <a:p>
          <a:endParaRPr lang="ru-RU"/>
        </a:p>
      </dgm:t>
    </dgm:pt>
    <dgm:pt modelId="{FB1DEA64-839C-4CF0-8BE0-C076098F8B55}" type="pres">
      <dgm:prSet presAssocID="{08D235D7-AB2B-4081-A3D7-A9107E3AEC9B}" presName="invisiNode" presStyleLbl="node1" presStyleIdx="3" presStyleCnt="4"/>
      <dgm:spPr/>
    </dgm:pt>
    <dgm:pt modelId="{6D042040-B0E7-4F31-9D60-B82F8DADA7A9}" type="pres">
      <dgm:prSet presAssocID="{08D235D7-AB2B-4081-A3D7-A9107E3AEC9B}" presName="imagNode" presStyleLbl="fgImgPlace1" presStyleIdx="3" presStyleCnt="4" custScaleX="13703" custScaleY="15227"/>
      <dgm:spPr/>
    </dgm:pt>
  </dgm:ptLst>
  <dgm:cxnLst>
    <dgm:cxn modelId="{6122B317-E1EA-4682-B720-2175E0E9A036}" type="presOf" srcId="{0A3842A7-6DAE-4A76-B941-ECAC5718F4A1}" destId="{DFD53BDE-2084-45D3-AEB8-FA4586928BD3}" srcOrd="0" destOrd="0" presId="urn:microsoft.com/office/officeart/2005/8/layout/hList7"/>
    <dgm:cxn modelId="{A40A6083-36A5-415D-A028-0B053F332856}" type="presOf" srcId="{1A54201B-837A-4A61-BF03-E1CC5EB7A229}" destId="{D0A19E9A-9C90-40D6-8DAC-C08D5207BB42}" srcOrd="1" destOrd="0" presId="urn:microsoft.com/office/officeart/2005/8/layout/hList7"/>
    <dgm:cxn modelId="{32478458-1C69-4F62-A850-65F04D10F145}" type="presOf" srcId="{A63E2BA2-91A2-448C-BF18-5BB62E9242E4}" destId="{09C9AD56-2162-4185-B500-4925B9D407BE}" srcOrd="1" destOrd="0" presId="urn:microsoft.com/office/officeart/2005/8/layout/hList7"/>
    <dgm:cxn modelId="{12AA82EA-5A70-4A17-BE1B-6F2C35CA0360}" type="presOf" srcId="{20E90238-0B69-4DBA-B283-1F80CF9C1639}" destId="{BE5CF14A-B2A7-43D0-A79A-518654937B25}" srcOrd="0" destOrd="0" presId="urn:microsoft.com/office/officeart/2005/8/layout/hList7"/>
    <dgm:cxn modelId="{AFCDBF08-C3D1-4539-B7AD-6F75D77615B9}" type="presOf" srcId="{08D235D7-AB2B-4081-A3D7-A9107E3AEC9B}" destId="{EDB12FB2-6496-4A50-A2E4-41493ED3344E}" srcOrd="0" destOrd="0" presId="urn:microsoft.com/office/officeart/2005/8/layout/hList7"/>
    <dgm:cxn modelId="{C2218B01-B36C-4E24-9F42-A79C5D4529BF}" type="presOf" srcId="{99AF98F8-BEF3-4F76-94D1-55EB458C88FC}" destId="{5192876C-7490-462A-B2FC-4002A98D4769}" srcOrd="0" destOrd="0" presId="urn:microsoft.com/office/officeart/2005/8/layout/hList7"/>
    <dgm:cxn modelId="{2BC4CB23-B045-4AD5-BBAB-19169229AF89}" type="presOf" srcId="{08D235D7-AB2B-4081-A3D7-A9107E3AEC9B}" destId="{1394544F-3A5F-42AD-90E5-27B056250615}" srcOrd="1" destOrd="0" presId="urn:microsoft.com/office/officeart/2005/8/layout/hList7"/>
    <dgm:cxn modelId="{6C0EED5E-D3F4-40D4-B458-CAAE4FADCCD1}" type="presOf" srcId="{1A54201B-837A-4A61-BF03-E1CC5EB7A229}" destId="{033ACDAD-2315-4890-804D-D64FC8FE3679}" srcOrd="0" destOrd="0" presId="urn:microsoft.com/office/officeart/2005/8/layout/hList7"/>
    <dgm:cxn modelId="{64A18890-3301-47B1-B39E-6EB15278F611}" srcId="{B6C98BA2-260A-4CF1-8FB4-E7CBF413EB7A}" destId="{08D235D7-AB2B-4081-A3D7-A9107E3AEC9B}" srcOrd="3" destOrd="0" parTransId="{449AC188-E3BC-4D6A-A8BE-D486D561F405}" sibTransId="{B8B41878-7151-4620-B768-B00E4D70D834}"/>
    <dgm:cxn modelId="{18351E40-5C4D-4731-9FFA-758F913ED1DC}" srcId="{B6C98BA2-260A-4CF1-8FB4-E7CBF413EB7A}" destId="{A63E2BA2-91A2-448C-BF18-5BB62E9242E4}" srcOrd="1" destOrd="0" parTransId="{8E671783-0A2A-4664-AFB4-A1AE3F83296F}" sibTransId="{9DF0982F-1B2E-4F23-8BC3-D6CB2522E83D}"/>
    <dgm:cxn modelId="{BF1EA3D1-89E8-4E40-9147-51819505C6D3}" type="presOf" srcId="{9DF0982F-1B2E-4F23-8BC3-D6CB2522E83D}" destId="{83000468-2C14-4125-A1D5-01F506A17C00}" srcOrd="0" destOrd="0" presId="urn:microsoft.com/office/officeart/2005/8/layout/hList7"/>
    <dgm:cxn modelId="{F4A6A5D8-F255-4F7B-9E6E-558A776F10C3}" type="presOf" srcId="{A63E2BA2-91A2-448C-BF18-5BB62E9242E4}" destId="{238CCAC0-89B6-47CC-B222-5E178CCFC1AC}" srcOrd="0" destOrd="0" presId="urn:microsoft.com/office/officeart/2005/8/layout/hList7"/>
    <dgm:cxn modelId="{0CFFAA67-2719-4114-B703-9495291A32EC}" type="presOf" srcId="{B6C98BA2-260A-4CF1-8FB4-E7CBF413EB7A}" destId="{37FEFEAC-1A2E-4643-9107-1D5E3CF598F8}" srcOrd="0" destOrd="0" presId="urn:microsoft.com/office/officeart/2005/8/layout/hList7"/>
    <dgm:cxn modelId="{5A379D2C-3E35-40D9-A904-A1F5DCC3EBF9}" type="presOf" srcId="{0A3842A7-6DAE-4A76-B941-ECAC5718F4A1}" destId="{72C94B4E-3E83-4B52-85FE-0A7F980B8CAB}" srcOrd="1" destOrd="0" presId="urn:microsoft.com/office/officeart/2005/8/layout/hList7"/>
    <dgm:cxn modelId="{828E566B-C41A-45D3-BD37-A54987904B68}" srcId="{B6C98BA2-260A-4CF1-8FB4-E7CBF413EB7A}" destId="{1A54201B-837A-4A61-BF03-E1CC5EB7A229}" srcOrd="2" destOrd="0" parTransId="{22FFF7AB-8A8A-49D3-9AB3-A1940F43DC73}" sibTransId="{20E90238-0B69-4DBA-B283-1F80CF9C1639}"/>
    <dgm:cxn modelId="{675DB386-5C13-408B-984D-6998C35D8F89}" srcId="{B6C98BA2-260A-4CF1-8FB4-E7CBF413EB7A}" destId="{0A3842A7-6DAE-4A76-B941-ECAC5718F4A1}" srcOrd="0" destOrd="0" parTransId="{A7E8DA8C-2B07-4E85-80B5-84F113F2FDF7}" sibTransId="{99AF98F8-BEF3-4F76-94D1-55EB458C88FC}"/>
    <dgm:cxn modelId="{DBCE8CBE-9521-4214-85D9-F34B6B0EB0CD}" type="presParOf" srcId="{37FEFEAC-1A2E-4643-9107-1D5E3CF598F8}" destId="{27261171-3146-4D6E-9851-2D130DC5BA96}" srcOrd="0" destOrd="0" presId="urn:microsoft.com/office/officeart/2005/8/layout/hList7"/>
    <dgm:cxn modelId="{57EF360A-B2E7-45AC-81B6-3CC0412972C6}" type="presParOf" srcId="{37FEFEAC-1A2E-4643-9107-1D5E3CF598F8}" destId="{0E368854-13A1-47EA-BA92-1E95ED1794D5}" srcOrd="1" destOrd="0" presId="urn:microsoft.com/office/officeart/2005/8/layout/hList7"/>
    <dgm:cxn modelId="{C22712DC-1CD8-4204-B8B4-D7B4001C06C3}" type="presParOf" srcId="{0E368854-13A1-47EA-BA92-1E95ED1794D5}" destId="{B13B4B70-8E1D-485C-994B-498FED09998E}" srcOrd="0" destOrd="0" presId="urn:microsoft.com/office/officeart/2005/8/layout/hList7"/>
    <dgm:cxn modelId="{DE87FF68-80C0-4ED7-A0F9-003BD234F0F6}" type="presParOf" srcId="{B13B4B70-8E1D-485C-994B-498FED09998E}" destId="{DFD53BDE-2084-45D3-AEB8-FA4586928BD3}" srcOrd="0" destOrd="0" presId="urn:microsoft.com/office/officeart/2005/8/layout/hList7"/>
    <dgm:cxn modelId="{BD0D6817-635B-4E35-91E1-6E770AC71C14}" type="presParOf" srcId="{B13B4B70-8E1D-485C-994B-498FED09998E}" destId="{72C94B4E-3E83-4B52-85FE-0A7F980B8CAB}" srcOrd="1" destOrd="0" presId="urn:microsoft.com/office/officeart/2005/8/layout/hList7"/>
    <dgm:cxn modelId="{E44B5BAF-D470-4151-A7B9-DCF718854176}" type="presParOf" srcId="{B13B4B70-8E1D-485C-994B-498FED09998E}" destId="{F1473C15-9E7A-483E-810C-72FB76EE570B}" srcOrd="2" destOrd="0" presId="urn:microsoft.com/office/officeart/2005/8/layout/hList7"/>
    <dgm:cxn modelId="{515EB64E-0AA7-4357-A7F9-6CE0363BCD56}" type="presParOf" srcId="{B13B4B70-8E1D-485C-994B-498FED09998E}" destId="{5FEF04E7-AE90-4EAB-AC6A-5D45F0419688}" srcOrd="3" destOrd="0" presId="urn:microsoft.com/office/officeart/2005/8/layout/hList7"/>
    <dgm:cxn modelId="{70746CDD-58A8-4AF1-A2DB-61ED0FFC12C8}" type="presParOf" srcId="{0E368854-13A1-47EA-BA92-1E95ED1794D5}" destId="{5192876C-7490-462A-B2FC-4002A98D4769}" srcOrd="1" destOrd="0" presId="urn:microsoft.com/office/officeart/2005/8/layout/hList7"/>
    <dgm:cxn modelId="{15DF9802-BA2F-4A91-95F3-EC5E24435371}" type="presParOf" srcId="{0E368854-13A1-47EA-BA92-1E95ED1794D5}" destId="{25285517-2866-4F0E-BD5A-B4F216BA2FE1}" srcOrd="2" destOrd="0" presId="urn:microsoft.com/office/officeart/2005/8/layout/hList7"/>
    <dgm:cxn modelId="{220452B1-D186-4331-8EDD-615C26FE7F7B}" type="presParOf" srcId="{25285517-2866-4F0E-BD5A-B4F216BA2FE1}" destId="{238CCAC0-89B6-47CC-B222-5E178CCFC1AC}" srcOrd="0" destOrd="0" presId="urn:microsoft.com/office/officeart/2005/8/layout/hList7"/>
    <dgm:cxn modelId="{A93B5002-C746-478D-81DC-5F33048287CD}" type="presParOf" srcId="{25285517-2866-4F0E-BD5A-B4F216BA2FE1}" destId="{09C9AD56-2162-4185-B500-4925B9D407BE}" srcOrd="1" destOrd="0" presId="urn:microsoft.com/office/officeart/2005/8/layout/hList7"/>
    <dgm:cxn modelId="{AD53CEBD-3FD4-4D51-82E4-E33B0209313A}" type="presParOf" srcId="{25285517-2866-4F0E-BD5A-B4F216BA2FE1}" destId="{10797F8B-F54C-4A1B-A6DB-25513CE75D8D}" srcOrd="2" destOrd="0" presId="urn:microsoft.com/office/officeart/2005/8/layout/hList7"/>
    <dgm:cxn modelId="{5B7B9F68-262F-486E-9B6B-63697DD4C31B}" type="presParOf" srcId="{25285517-2866-4F0E-BD5A-B4F216BA2FE1}" destId="{AB180094-B9D7-419D-9CFB-30F5660ED4A7}" srcOrd="3" destOrd="0" presId="urn:microsoft.com/office/officeart/2005/8/layout/hList7"/>
    <dgm:cxn modelId="{BBF70AED-6708-4C98-B22C-0E7B0D44195B}" type="presParOf" srcId="{0E368854-13A1-47EA-BA92-1E95ED1794D5}" destId="{83000468-2C14-4125-A1D5-01F506A17C00}" srcOrd="3" destOrd="0" presId="urn:microsoft.com/office/officeart/2005/8/layout/hList7"/>
    <dgm:cxn modelId="{2A84145D-1FAF-49E6-B930-FE28500FD502}" type="presParOf" srcId="{0E368854-13A1-47EA-BA92-1E95ED1794D5}" destId="{3BA07328-6092-4277-A021-BE1D4E8DAAFE}" srcOrd="4" destOrd="0" presId="urn:microsoft.com/office/officeart/2005/8/layout/hList7"/>
    <dgm:cxn modelId="{E191AC70-D1C8-4A7E-ADF2-109944D1E0FC}" type="presParOf" srcId="{3BA07328-6092-4277-A021-BE1D4E8DAAFE}" destId="{033ACDAD-2315-4890-804D-D64FC8FE3679}" srcOrd="0" destOrd="0" presId="urn:microsoft.com/office/officeart/2005/8/layout/hList7"/>
    <dgm:cxn modelId="{92AEC0DB-B405-4F1D-B066-B2BFB711D9A7}" type="presParOf" srcId="{3BA07328-6092-4277-A021-BE1D4E8DAAFE}" destId="{D0A19E9A-9C90-40D6-8DAC-C08D5207BB42}" srcOrd="1" destOrd="0" presId="urn:microsoft.com/office/officeart/2005/8/layout/hList7"/>
    <dgm:cxn modelId="{C23C2C3F-3342-4258-BE70-9AE1D295ED2C}" type="presParOf" srcId="{3BA07328-6092-4277-A021-BE1D4E8DAAFE}" destId="{4B9712FE-7284-41D9-A16F-D4C04C8D69B6}" srcOrd="2" destOrd="0" presId="urn:microsoft.com/office/officeart/2005/8/layout/hList7"/>
    <dgm:cxn modelId="{9712165B-8EB4-49B9-9068-40B4012CB142}" type="presParOf" srcId="{3BA07328-6092-4277-A021-BE1D4E8DAAFE}" destId="{11110B44-15E9-412C-A651-0586A948E5B8}" srcOrd="3" destOrd="0" presId="urn:microsoft.com/office/officeart/2005/8/layout/hList7"/>
    <dgm:cxn modelId="{CD24D178-773D-46FF-A78F-6CDF5BF3A6C2}" type="presParOf" srcId="{0E368854-13A1-47EA-BA92-1E95ED1794D5}" destId="{BE5CF14A-B2A7-43D0-A79A-518654937B25}" srcOrd="5" destOrd="0" presId="urn:microsoft.com/office/officeart/2005/8/layout/hList7"/>
    <dgm:cxn modelId="{F3DA0165-67FA-43B9-96AF-E591CBA30D32}" type="presParOf" srcId="{0E368854-13A1-47EA-BA92-1E95ED1794D5}" destId="{E60153CE-64E3-4DC0-ABC2-762ECCD3976F}" srcOrd="6" destOrd="0" presId="urn:microsoft.com/office/officeart/2005/8/layout/hList7"/>
    <dgm:cxn modelId="{F3325E3D-A71B-473B-B298-391948A3525C}" type="presParOf" srcId="{E60153CE-64E3-4DC0-ABC2-762ECCD3976F}" destId="{EDB12FB2-6496-4A50-A2E4-41493ED3344E}" srcOrd="0" destOrd="0" presId="urn:microsoft.com/office/officeart/2005/8/layout/hList7"/>
    <dgm:cxn modelId="{0E287B7F-2F98-46A6-B2C4-69CC544E1F7D}" type="presParOf" srcId="{E60153CE-64E3-4DC0-ABC2-762ECCD3976F}" destId="{1394544F-3A5F-42AD-90E5-27B056250615}" srcOrd="1" destOrd="0" presId="urn:microsoft.com/office/officeart/2005/8/layout/hList7"/>
    <dgm:cxn modelId="{BFCF6B16-FE97-417F-B512-91441F7097B5}" type="presParOf" srcId="{E60153CE-64E3-4DC0-ABC2-762ECCD3976F}" destId="{FB1DEA64-839C-4CF0-8BE0-C076098F8B55}" srcOrd="2" destOrd="0" presId="urn:microsoft.com/office/officeart/2005/8/layout/hList7"/>
    <dgm:cxn modelId="{3126F29E-9728-45A2-817E-9CBF33AC8102}" type="presParOf" srcId="{E60153CE-64E3-4DC0-ABC2-762ECCD3976F}" destId="{6D042040-B0E7-4F31-9D60-B82F8DADA7A9}" srcOrd="3" destOrd="0" presId="urn:microsoft.com/office/officeart/2005/8/layout/hList7"/>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6C98BA2-260A-4CF1-8FB4-E7CBF413EB7A}" type="doc">
      <dgm:prSet loTypeId="urn:microsoft.com/office/officeart/2005/8/layout/hList7" loCatId="process" qsTypeId="urn:microsoft.com/office/officeart/2005/8/quickstyle/simple5" qsCatId="simple" csTypeId="urn:microsoft.com/office/officeart/2005/8/colors/accent1_2#12" csCatId="accent1" phldr="1"/>
      <dgm:spPr/>
    </dgm:pt>
    <dgm:pt modelId="{DADD47F2-D959-4E13-AD71-8A94A6106CDA}">
      <dgm:prSet phldrT="[Текст]" custT="1"/>
      <dgm:spPr/>
      <dgm:t>
        <a:bodyPr/>
        <a:lstStyle/>
        <a:p>
          <a:r>
            <a:rPr lang="ru-RU" sz="1600" b="1" dirty="0" smtClean="0">
              <a:solidFill>
                <a:srgbClr val="002060"/>
              </a:solidFill>
              <a:effectLst>
                <a:outerShdw blurRad="38100" dist="38100" dir="2700000" algn="tl">
                  <a:srgbClr val="C0C0C0"/>
                </a:outerShdw>
              </a:effectLst>
            </a:rPr>
            <a:t> Падение камней </a:t>
          </a:r>
          <a:endParaRPr lang="ru-RU" sz="1600" dirty="0">
            <a:solidFill>
              <a:srgbClr val="002060"/>
            </a:solidFill>
          </a:endParaRPr>
        </a:p>
      </dgm:t>
    </dgm:pt>
    <dgm:pt modelId="{EAB645BA-9FA0-4F11-B64F-53E34B598F29}" type="parTrans" cxnId="{5A996CEC-E22C-4B60-B830-995E9B7BFA29}">
      <dgm:prSet/>
      <dgm:spPr/>
      <dgm:t>
        <a:bodyPr/>
        <a:lstStyle/>
        <a:p>
          <a:endParaRPr lang="ru-RU"/>
        </a:p>
      </dgm:t>
    </dgm:pt>
    <dgm:pt modelId="{DF6C180A-B7AF-4789-8EF0-C718DED6BAC5}" type="sibTrans" cxnId="{5A996CEC-E22C-4B60-B830-995E9B7BFA29}">
      <dgm:prSet/>
      <dgm:spPr/>
      <dgm:t>
        <a:bodyPr/>
        <a:lstStyle/>
        <a:p>
          <a:endParaRPr lang="ru-RU"/>
        </a:p>
      </dgm:t>
    </dgm:pt>
    <dgm:pt modelId="{1A54201B-837A-4A61-BF03-E1CC5EB7A229}">
      <dgm:prSet phldrT="[Текст]" custT="1"/>
      <dgm:spPr/>
      <dgm:t>
        <a:bodyPr/>
        <a:lstStyle/>
        <a:p>
          <a:r>
            <a:rPr lang="ru-RU" sz="1600" b="1" dirty="0" smtClean="0">
              <a:solidFill>
                <a:srgbClr val="002060"/>
              </a:solidFill>
              <a:effectLst>
                <a:outerShdw blurRad="38100" dist="38100" dir="2700000" algn="tl">
                  <a:srgbClr val="C0C0C0"/>
                </a:outerShdw>
              </a:effectLst>
            </a:rPr>
            <a:t> Боковой ветер </a:t>
          </a:r>
          <a:endParaRPr lang="ru-RU" sz="1600" dirty="0">
            <a:solidFill>
              <a:srgbClr val="002060"/>
            </a:solidFill>
          </a:endParaRPr>
        </a:p>
      </dgm:t>
    </dgm:pt>
    <dgm:pt modelId="{22FFF7AB-8A8A-49D3-9AB3-A1940F43DC73}" type="parTrans" cxnId="{828E566B-C41A-45D3-BD37-A54987904B68}">
      <dgm:prSet/>
      <dgm:spPr/>
      <dgm:t>
        <a:bodyPr/>
        <a:lstStyle/>
        <a:p>
          <a:endParaRPr lang="ru-RU"/>
        </a:p>
      </dgm:t>
    </dgm:pt>
    <dgm:pt modelId="{20E90238-0B69-4DBA-B283-1F80CF9C1639}" type="sibTrans" cxnId="{828E566B-C41A-45D3-BD37-A54987904B68}">
      <dgm:prSet/>
      <dgm:spPr/>
      <dgm:t>
        <a:bodyPr/>
        <a:lstStyle/>
        <a:p>
          <a:endParaRPr lang="ru-RU"/>
        </a:p>
      </dgm:t>
    </dgm:pt>
    <dgm:pt modelId="{08D235D7-AB2B-4081-A3D7-A9107E3AEC9B}">
      <dgm:prSet phldrT="[Текст]" custT="1"/>
      <dgm:spPr/>
      <dgm:t>
        <a:bodyPr/>
        <a:lstStyle/>
        <a:p>
          <a:r>
            <a:rPr lang="ru-RU" sz="1600" b="1" dirty="0" smtClean="0">
              <a:solidFill>
                <a:srgbClr val="002060"/>
              </a:solidFill>
              <a:effectLst>
                <a:outerShdw blurRad="38100" dist="38100" dir="2700000" algn="tl">
                  <a:srgbClr val="C0C0C0"/>
                </a:outerShdw>
              </a:effectLst>
            </a:rPr>
            <a:t>Низколетящие самолеты </a:t>
          </a:r>
          <a:endParaRPr lang="ru-RU" sz="1600" dirty="0">
            <a:solidFill>
              <a:srgbClr val="002060"/>
            </a:solidFill>
          </a:endParaRPr>
        </a:p>
      </dgm:t>
    </dgm:pt>
    <dgm:pt modelId="{449AC188-E3BC-4D6A-A8BE-D486D561F405}" type="parTrans" cxnId="{64A18890-3301-47B1-B39E-6EB15278F611}">
      <dgm:prSet/>
      <dgm:spPr/>
      <dgm:t>
        <a:bodyPr/>
        <a:lstStyle/>
        <a:p>
          <a:endParaRPr lang="ru-RU"/>
        </a:p>
      </dgm:t>
    </dgm:pt>
    <dgm:pt modelId="{B8B41878-7151-4620-B768-B00E4D70D834}" type="sibTrans" cxnId="{64A18890-3301-47B1-B39E-6EB15278F611}">
      <dgm:prSet/>
      <dgm:spPr/>
      <dgm:t>
        <a:bodyPr/>
        <a:lstStyle/>
        <a:p>
          <a:endParaRPr lang="ru-RU"/>
        </a:p>
      </dgm:t>
    </dgm:pt>
    <dgm:pt modelId="{ED81F25D-2BBD-4946-A2A7-C3A7C31C2933}">
      <dgm:prSet phldrT="[Текст]" custT="1"/>
      <dgm:spPr/>
      <dgm:t>
        <a:bodyPr/>
        <a:lstStyle/>
        <a:p>
          <a:r>
            <a:rPr lang="ru-RU" sz="1600" b="1" dirty="0" smtClean="0">
              <a:solidFill>
                <a:srgbClr val="002060"/>
              </a:solidFill>
              <a:effectLst>
                <a:outerShdw blurRad="38100" dist="38100" dir="2700000" algn="tl">
                  <a:srgbClr val="C0C0C0"/>
                </a:outerShdw>
              </a:effectLst>
            </a:rPr>
            <a:t>Дикие животные</a:t>
          </a:r>
          <a:endParaRPr lang="ru-RU" sz="1600" dirty="0">
            <a:solidFill>
              <a:srgbClr val="002060"/>
            </a:solidFill>
          </a:endParaRPr>
        </a:p>
      </dgm:t>
    </dgm:pt>
    <dgm:pt modelId="{106BFECC-086C-4C00-A933-57EB8749B7E3}" type="parTrans" cxnId="{62D0AD37-8C0F-43EB-9B70-744BEECB7CE5}">
      <dgm:prSet/>
      <dgm:spPr/>
      <dgm:t>
        <a:bodyPr/>
        <a:lstStyle/>
        <a:p>
          <a:endParaRPr lang="ru-RU"/>
        </a:p>
      </dgm:t>
    </dgm:pt>
    <dgm:pt modelId="{3FEF8E6B-6F61-4E4C-9BBA-A73C37A4533C}" type="sibTrans" cxnId="{62D0AD37-8C0F-43EB-9B70-744BEECB7CE5}">
      <dgm:prSet/>
      <dgm:spPr/>
      <dgm:t>
        <a:bodyPr/>
        <a:lstStyle/>
        <a:p>
          <a:endParaRPr lang="ru-RU"/>
        </a:p>
      </dgm:t>
    </dgm:pt>
    <dgm:pt modelId="{37FEFEAC-1A2E-4643-9107-1D5E3CF598F8}" type="pres">
      <dgm:prSet presAssocID="{B6C98BA2-260A-4CF1-8FB4-E7CBF413EB7A}" presName="Name0" presStyleCnt="0">
        <dgm:presLayoutVars>
          <dgm:dir/>
          <dgm:resizeHandles val="exact"/>
        </dgm:presLayoutVars>
      </dgm:prSet>
      <dgm:spPr/>
    </dgm:pt>
    <dgm:pt modelId="{27261171-3146-4D6E-9851-2D130DC5BA96}" type="pres">
      <dgm:prSet presAssocID="{B6C98BA2-260A-4CF1-8FB4-E7CBF413EB7A}" presName="fgShape" presStyleLbl="fgShp" presStyleIdx="0" presStyleCnt="1" custScaleX="108696"/>
      <dgm:spPr>
        <a:prstGeom prst="mathMinus">
          <a:avLst/>
        </a:prstGeom>
      </dgm:spPr>
    </dgm:pt>
    <dgm:pt modelId="{0E368854-13A1-47EA-BA92-1E95ED1794D5}" type="pres">
      <dgm:prSet presAssocID="{B6C98BA2-260A-4CF1-8FB4-E7CBF413EB7A}" presName="linComp" presStyleCnt="0"/>
      <dgm:spPr/>
    </dgm:pt>
    <dgm:pt modelId="{CF8361EF-9B08-4E84-9202-65422FE14B0C}" type="pres">
      <dgm:prSet presAssocID="{ED81F25D-2BBD-4946-A2A7-C3A7C31C2933}" presName="compNode" presStyleCnt="0"/>
      <dgm:spPr/>
    </dgm:pt>
    <dgm:pt modelId="{BA7AFAB4-1E55-488A-A6F8-CFA7F4A947A6}" type="pres">
      <dgm:prSet presAssocID="{ED81F25D-2BBD-4946-A2A7-C3A7C31C2933}" presName="bkgdShape" presStyleLbl="node1" presStyleIdx="0" presStyleCnt="4"/>
      <dgm:spPr/>
      <dgm:t>
        <a:bodyPr/>
        <a:lstStyle/>
        <a:p>
          <a:endParaRPr lang="ru-RU"/>
        </a:p>
      </dgm:t>
    </dgm:pt>
    <dgm:pt modelId="{0DE68BF3-989C-4F59-8FF9-B3259A7C7872}" type="pres">
      <dgm:prSet presAssocID="{ED81F25D-2BBD-4946-A2A7-C3A7C31C2933}" presName="nodeTx" presStyleLbl="node1" presStyleIdx="0" presStyleCnt="4">
        <dgm:presLayoutVars>
          <dgm:bulletEnabled val="1"/>
        </dgm:presLayoutVars>
      </dgm:prSet>
      <dgm:spPr/>
      <dgm:t>
        <a:bodyPr/>
        <a:lstStyle/>
        <a:p>
          <a:endParaRPr lang="ru-RU"/>
        </a:p>
      </dgm:t>
    </dgm:pt>
    <dgm:pt modelId="{A3CEC2A3-092F-4BAA-AC5A-0AEDA93C04AC}" type="pres">
      <dgm:prSet presAssocID="{ED81F25D-2BBD-4946-A2A7-C3A7C31C2933}" presName="invisiNode" presStyleLbl="node1" presStyleIdx="0" presStyleCnt="4"/>
      <dgm:spPr/>
    </dgm:pt>
    <dgm:pt modelId="{559BC021-2480-41F7-83B2-4A02BB8650B8}" type="pres">
      <dgm:prSet presAssocID="{ED81F25D-2BBD-4946-A2A7-C3A7C31C2933}" presName="imagNode" presStyleLbl="fgImgPlace1" presStyleIdx="0" presStyleCnt="4" custFlipHor="1" custScaleX="5653" custScaleY="5653"/>
      <dgm:spPr/>
    </dgm:pt>
    <dgm:pt modelId="{888B4FBB-B3AE-4CA2-9C4D-AE15502E30D6}" type="pres">
      <dgm:prSet presAssocID="{3FEF8E6B-6F61-4E4C-9BBA-A73C37A4533C}" presName="sibTrans" presStyleLbl="sibTrans2D1" presStyleIdx="0" presStyleCnt="0"/>
      <dgm:spPr/>
      <dgm:t>
        <a:bodyPr/>
        <a:lstStyle/>
        <a:p>
          <a:endParaRPr lang="ru-RU"/>
        </a:p>
      </dgm:t>
    </dgm:pt>
    <dgm:pt modelId="{1E278D24-1B0A-4D22-B198-31361FD180DE}" type="pres">
      <dgm:prSet presAssocID="{DADD47F2-D959-4E13-AD71-8A94A6106CDA}" presName="compNode" presStyleCnt="0"/>
      <dgm:spPr/>
    </dgm:pt>
    <dgm:pt modelId="{488F6287-D5D6-47B1-AE73-9FA963650C7F}" type="pres">
      <dgm:prSet presAssocID="{DADD47F2-D959-4E13-AD71-8A94A6106CDA}" presName="bkgdShape" presStyleLbl="node1" presStyleIdx="1" presStyleCnt="4"/>
      <dgm:spPr/>
      <dgm:t>
        <a:bodyPr/>
        <a:lstStyle/>
        <a:p>
          <a:endParaRPr lang="ru-RU"/>
        </a:p>
      </dgm:t>
    </dgm:pt>
    <dgm:pt modelId="{9B84DF52-A241-4C31-9D9A-CE265C00A820}" type="pres">
      <dgm:prSet presAssocID="{DADD47F2-D959-4E13-AD71-8A94A6106CDA}" presName="nodeTx" presStyleLbl="node1" presStyleIdx="1" presStyleCnt="4">
        <dgm:presLayoutVars>
          <dgm:bulletEnabled val="1"/>
        </dgm:presLayoutVars>
      </dgm:prSet>
      <dgm:spPr/>
      <dgm:t>
        <a:bodyPr/>
        <a:lstStyle/>
        <a:p>
          <a:endParaRPr lang="ru-RU"/>
        </a:p>
      </dgm:t>
    </dgm:pt>
    <dgm:pt modelId="{D519CB0F-367D-4B60-B0C5-A70990F2F7DD}" type="pres">
      <dgm:prSet presAssocID="{DADD47F2-D959-4E13-AD71-8A94A6106CDA}" presName="invisiNode" presStyleLbl="node1" presStyleIdx="1" presStyleCnt="4"/>
      <dgm:spPr/>
    </dgm:pt>
    <dgm:pt modelId="{484DAC0D-B412-4AF4-82D7-B285D8416989}" type="pres">
      <dgm:prSet presAssocID="{DADD47F2-D959-4E13-AD71-8A94A6106CDA}" presName="imagNode" presStyleLbl="fgImgPlace1" presStyleIdx="1" presStyleCnt="4" custFlipHor="1" custScaleX="9112" custScaleY="6115"/>
      <dgm:spPr/>
    </dgm:pt>
    <dgm:pt modelId="{EE994FAE-FADC-4BC2-800E-7429EF8EDE32}" type="pres">
      <dgm:prSet presAssocID="{DF6C180A-B7AF-4789-8EF0-C718DED6BAC5}" presName="sibTrans" presStyleLbl="sibTrans2D1" presStyleIdx="0" presStyleCnt="0"/>
      <dgm:spPr/>
      <dgm:t>
        <a:bodyPr/>
        <a:lstStyle/>
        <a:p>
          <a:endParaRPr lang="ru-RU"/>
        </a:p>
      </dgm:t>
    </dgm:pt>
    <dgm:pt modelId="{3BA07328-6092-4277-A021-BE1D4E8DAAFE}" type="pres">
      <dgm:prSet presAssocID="{1A54201B-837A-4A61-BF03-E1CC5EB7A229}" presName="compNode" presStyleCnt="0"/>
      <dgm:spPr/>
    </dgm:pt>
    <dgm:pt modelId="{033ACDAD-2315-4890-804D-D64FC8FE3679}" type="pres">
      <dgm:prSet presAssocID="{1A54201B-837A-4A61-BF03-E1CC5EB7A229}" presName="bkgdShape" presStyleLbl="node1" presStyleIdx="2" presStyleCnt="4"/>
      <dgm:spPr/>
      <dgm:t>
        <a:bodyPr/>
        <a:lstStyle/>
        <a:p>
          <a:endParaRPr lang="ru-RU"/>
        </a:p>
      </dgm:t>
    </dgm:pt>
    <dgm:pt modelId="{D0A19E9A-9C90-40D6-8DAC-C08D5207BB42}" type="pres">
      <dgm:prSet presAssocID="{1A54201B-837A-4A61-BF03-E1CC5EB7A229}" presName="nodeTx" presStyleLbl="node1" presStyleIdx="2" presStyleCnt="4">
        <dgm:presLayoutVars>
          <dgm:bulletEnabled val="1"/>
        </dgm:presLayoutVars>
      </dgm:prSet>
      <dgm:spPr/>
      <dgm:t>
        <a:bodyPr/>
        <a:lstStyle/>
        <a:p>
          <a:endParaRPr lang="ru-RU"/>
        </a:p>
      </dgm:t>
    </dgm:pt>
    <dgm:pt modelId="{4B9712FE-7284-41D9-A16F-D4C04C8D69B6}" type="pres">
      <dgm:prSet presAssocID="{1A54201B-837A-4A61-BF03-E1CC5EB7A229}" presName="invisiNode" presStyleLbl="node1" presStyleIdx="2" presStyleCnt="4"/>
      <dgm:spPr/>
    </dgm:pt>
    <dgm:pt modelId="{11110B44-15E9-412C-A651-0586A948E5B8}" type="pres">
      <dgm:prSet presAssocID="{1A54201B-837A-4A61-BF03-E1CC5EB7A229}" presName="imagNode" presStyleLbl="fgImgPlace1" presStyleIdx="2" presStyleCnt="4" custFlipHor="1" custScaleX="9348" custScaleY="9349" custLinFactNeighborX="976" custLinFactNeighborY="-1617"/>
      <dgm:spPr/>
    </dgm:pt>
    <dgm:pt modelId="{BE5CF14A-B2A7-43D0-A79A-518654937B25}" type="pres">
      <dgm:prSet presAssocID="{20E90238-0B69-4DBA-B283-1F80CF9C1639}" presName="sibTrans" presStyleLbl="sibTrans2D1" presStyleIdx="0" presStyleCnt="0"/>
      <dgm:spPr/>
      <dgm:t>
        <a:bodyPr/>
        <a:lstStyle/>
        <a:p>
          <a:endParaRPr lang="ru-RU"/>
        </a:p>
      </dgm:t>
    </dgm:pt>
    <dgm:pt modelId="{E60153CE-64E3-4DC0-ABC2-762ECCD3976F}" type="pres">
      <dgm:prSet presAssocID="{08D235D7-AB2B-4081-A3D7-A9107E3AEC9B}" presName="compNode" presStyleCnt="0"/>
      <dgm:spPr/>
    </dgm:pt>
    <dgm:pt modelId="{EDB12FB2-6496-4A50-A2E4-41493ED3344E}" type="pres">
      <dgm:prSet presAssocID="{08D235D7-AB2B-4081-A3D7-A9107E3AEC9B}" presName="bkgdShape" presStyleLbl="node1" presStyleIdx="3" presStyleCnt="4"/>
      <dgm:spPr/>
      <dgm:t>
        <a:bodyPr/>
        <a:lstStyle/>
        <a:p>
          <a:endParaRPr lang="ru-RU"/>
        </a:p>
      </dgm:t>
    </dgm:pt>
    <dgm:pt modelId="{1394544F-3A5F-42AD-90E5-27B056250615}" type="pres">
      <dgm:prSet presAssocID="{08D235D7-AB2B-4081-A3D7-A9107E3AEC9B}" presName="nodeTx" presStyleLbl="node1" presStyleIdx="3" presStyleCnt="4">
        <dgm:presLayoutVars>
          <dgm:bulletEnabled val="1"/>
        </dgm:presLayoutVars>
      </dgm:prSet>
      <dgm:spPr/>
      <dgm:t>
        <a:bodyPr/>
        <a:lstStyle/>
        <a:p>
          <a:endParaRPr lang="ru-RU"/>
        </a:p>
      </dgm:t>
    </dgm:pt>
    <dgm:pt modelId="{FB1DEA64-839C-4CF0-8BE0-C076098F8B55}" type="pres">
      <dgm:prSet presAssocID="{08D235D7-AB2B-4081-A3D7-A9107E3AEC9B}" presName="invisiNode" presStyleLbl="node1" presStyleIdx="3" presStyleCnt="4"/>
      <dgm:spPr/>
    </dgm:pt>
    <dgm:pt modelId="{6D042040-B0E7-4F31-9D60-B82F8DADA7A9}" type="pres">
      <dgm:prSet presAssocID="{08D235D7-AB2B-4081-A3D7-A9107E3AEC9B}" presName="imagNode" presStyleLbl="fgImgPlace1" presStyleIdx="3" presStyleCnt="4" custScaleX="13703" custScaleY="15227" custLinFactNeighborX="-2828" custLinFactNeighborY="27919"/>
      <dgm:spPr/>
    </dgm:pt>
  </dgm:ptLst>
  <dgm:cxnLst>
    <dgm:cxn modelId="{2900CDBD-4A13-4E82-8584-71F9E41ED9BB}" type="presOf" srcId="{08D235D7-AB2B-4081-A3D7-A9107E3AEC9B}" destId="{EDB12FB2-6496-4A50-A2E4-41493ED3344E}" srcOrd="0" destOrd="0" presId="urn:microsoft.com/office/officeart/2005/8/layout/hList7"/>
    <dgm:cxn modelId="{726EA82B-B7C4-4457-BA35-7038CF6B17D8}" type="presOf" srcId="{DADD47F2-D959-4E13-AD71-8A94A6106CDA}" destId="{488F6287-D5D6-47B1-AE73-9FA963650C7F}" srcOrd="0" destOrd="0" presId="urn:microsoft.com/office/officeart/2005/8/layout/hList7"/>
    <dgm:cxn modelId="{D03CE9EE-70E1-4D17-848A-701F1D1BB335}" type="presOf" srcId="{ED81F25D-2BBD-4946-A2A7-C3A7C31C2933}" destId="{0DE68BF3-989C-4F59-8FF9-B3259A7C7872}" srcOrd="1" destOrd="0" presId="urn:microsoft.com/office/officeart/2005/8/layout/hList7"/>
    <dgm:cxn modelId="{91F365D3-9FE5-4AE5-A8D2-48E16485A1EE}" type="presOf" srcId="{1A54201B-837A-4A61-BF03-E1CC5EB7A229}" destId="{033ACDAD-2315-4890-804D-D64FC8FE3679}" srcOrd="0" destOrd="0" presId="urn:microsoft.com/office/officeart/2005/8/layout/hList7"/>
    <dgm:cxn modelId="{5A996CEC-E22C-4B60-B830-995E9B7BFA29}" srcId="{B6C98BA2-260A-4CF1-8FB4-E7CBF413EB7A}" destId="{DADD47F2-D959-4E13-AD71-8A94A6106CDA}" srcOrd="1" destOrd="0" parTransId="{EAB645BA-9FA0-4F11-B64F-53E34B598F29}" sibTransId="{DF6C180A-B7AF-4789-8EF0-C718DED6BAC5}"/>
    <dgm:cxn modelId="{64A18890-3301-47B1-B39E-6EB15278F611}" srcId="{B6C98BA2-260A-4CF1-8FB4-E7CBF413EB7A}" destId="{08D235D7-AB2B-4081-A3D7-A9107E3AEC9B}" srcOrd="3" destOrd="0" parTransId="{449AC188-E3BC-4D6A-A8BE-D486D561F405}" sibTransId="{B8B41878-7151-4620-B768-B00E4D70D834}"/>
    <dgm:cxn modelId="{7042DB10-5D9A-46E3-8576-8F3D7F03584F}" type="presOf" srcId="{1A54201B-837A-4A61-BF03-E1CC5EB7A229}" destId="{D0A19E9A-9C90-40D6-8DAC-C08D5207BB42}" srcOrd="1" destOrd="0" presId="urn:microsoft.com/office/officeart/2005/8/layout/hList7"/>
    <dgm:cxn modelId="{E2DA1E10-248E-489B-926E-67056A22F887}" type="presOf" srcId="{08D235D7-AB2B-4081-A3D7-A9107E3AEC9B}" destId="{1394544F-3A5F-42AD-90E5-27B056250615}" srcOrd="1" destOrd="0" presId="urn:microsoft.com/office/officeart/2005/8/layout/hList7"/>
    <dgm:cxn modelId="{200DB964-DA6A-49A8-8261-111DFA3A3CDE}" type="presOf" srcId="{DADD47F2-D959-4E13-AD71-8A94A6106CDA}" destId="{9B84DF52-A241-4C31-9D9A-CE265C00A820}" srcOrd="1" destOrd="0" presId="urn:microsoft.com/office/officeart/2005/8/layout/hList7"/>
    <dgm:cxn modelId="{6048CC16-054A-4DD3-AF9E-CF36583056D2}" type="presOf" srcId="{B6C98BA2-260A-4CF1-8FB4-E7CBF413EB7A}" destId="{37FEFEAC-1A2E-4643-9107-1D5E3CF598F8}" srcOrd="0" destOrd="0" presId="urn:microsoft.com/office/officeart/2005/8/layout/hList7"/>
    <dgm:cxn modelId="{1CE81ACD-D521-41A3-A9FE-A6984CC2DD55}" type="presOf" srcId="{DF6C180A-B7AF-4789-8EF0-C718DED6BAC5}" destId="{EE994FAE-FADC-4BC2-800E-7429EF8EDE32}" srcOrd="0" destOrd="0" presId="urn:microsoft.com/office/officeart/2005/8/layout/hList7"/>
    <dgm:cxn modelId="{828E566B-C41A-45D3-BD37-A54987904B68}" srcId="{B6C98BA2-260A-4CF1-8FB4-E7CBF413EB7A}" destId="{1A54201B-837A-4A61-BF03-E1CC5EB7A229}" srcOrd="2" destOrd="0" parTransId="{22FFF7AB-8A8A-49D3-9AB3-A1940F43DC73}" sibTransId="{20E90238-0B69-4DBA-B283-1F80CF9C1639}"/>
    <dgm:cxn modelId="{62D0AD37-8C0F-43EB-9B70-744BEECB7CE5}" srcId="{B6C98BA2-260A-4CF1-8FB4-E7CBF413EB7A}" destId="{ED81F25D-2BBD-4946-A2A7-C3A7C31C2933}" srcOrd="0" destOrd="0" parTransId="{106BFECC-086C-4C00-A933-57EB8749B7E3}" sibTransId="{3FEF8E6B-6F61-4E4C-9BBA-A73C37A4533C}"/>
    <dgm:cxn modelId="{A9FFB308-714D-47DF-A2D8-981A6FD6AF98}" type="presOf" srcId="{3FEF8E6B-6F61-4E4C-9BBA-A73C37A4533C}" destId="{888B4FBB-B3AE-4CA2-9C4D-AE15502E30D6}" srcOrd="0" destOrd="0" presId="urn:microsoft.com/office/officeart/2005/8/layout/hList7"/>
    <dgm:cxn modelId="{DE655474-ACF6-4252-A436-2C25C8C4937C}" type="presOf" srcId="{20E90238-0B69-4DBA-B283-1F80CF9C1639}" destId="{BE5CF14A-B2A7-43D0-A79A-518654937B25}" srcOrd="0" destOrd="0" presId="urn:microsoft.com/office/officeart/2005/8/layout/hList7"/>
    <dgm:cxn modelId="{0D81F011-469A-48A6-8430-695E876DF58C}" type="presOf" srcId="{ED81F25D-2BBD-4946-A2A7-C3A7C31C2933}" destId="{BA7AFAB4-1E55-488A-A6F8-CFA7F4A947A6}" srcOrd="0" destOrd="0" presId="urn:microsoft.com/office/officeart/2005/8/layout/hList7"/>
    <dgm:cxn modelId="{95FDBF7A-D6C8-442D-9386-743D3CBF6157}" type="presParOf" srcId="{37FEFEAC-1A2E-4643-9107-1D5E3CF598F8}" destId="{27261171-3146-4D6E-9851-2D130DC5BA96}" srcOrd="0" destOrd="0" presId="urn:microsoft.com/office/officeart/2005/8/layout/hList7"/>
    <dgm:cxn modelId="{05434869-54C8-4614-B3EE-A044EED42819}" type="presParOf" srcId="{37FEFEAC-1A2E-4643-9107-1D5E3CF598F8}" destId="{0E368854-13A1-47EA-BA92-1E95ED1794D5}" srcOrd="1" destOrd="0" presId="urn:microsoft.com/office/officeart/2005/8/layout/hList7"/>
    <dgm:cxn modelId="{7D88050B-952D-4E4D-A2C4-76359659ACAB}" type="presParOf" srcId="{0E368854-13A1-47EA-BA92-1E95ED1794D5}" destId="{CF8361EF-9B08-4E84-9202-65422FE14B0C}" srcOrd="0" destOrd="0" presId="urn:microsoft.com/office/officeart/2005/8/layout/hList7"/>
    <dgm:cxn modelId="{F0588608-BF04-4712-82D4-BD85B0871DE7}" type="presParOf" srcId="{CF8361EF-9B08-4E84-9202-65422FE14B0C}" destId="{BA7AFAB4-1E55-488A-A6F8-CFA7F4A947A6}" srcOrd="0" destOrd="0" presId="urn:microsoft.com/office/officeart/2005/8/layout/hList7"/>
    <dgm:cxn modelId="{279BBF41-87A7-44DC-87A6-3813D5FEFE80}" type="presParOf" srcId="{CF8361EF-9B08-4E84-9202-65422FE14B0C}" destId="{0DE68BF3-989C-4F59-8FF9-B3259A7C7872}" srcOrd="1" destOrd="0" presId="urn:microsoft.com/office/officeart/2005/8/layout/hList7"/>
    <dgm:cxn modelId="{A4DF8248-BF8A-4635-9AA2-30ED4B764E8F}" type="presParOf" srcId="{CF8361EF-9B08-4E84-9202-65422FE14B0C}" destId="{A3CEC2A3-092F-4BAA-AC5A-0AEDA93C04AC}" srcOrd="2" destOrd="0" presId="urn:microsoft.com/office/officeart/2005/8/layout/hList7"/>
    <dgm:cxn modelId="{CA754DFE-BC30-4FE0-AD08-FFD4D2CF9A18}" type="presParOf" srcId="{CF8361EF-9B08-4E84-9202-65422FE14B0C}" destId="{559BC021-2480-41F7-83B2-4A02BB8650B8}" srcOrd="3" destOrd="0" presId="urn:microsoft.com/office/officeart/2005/8/layout/hList7"/>
    <dgm:cxn modelId="{E2892789-AEBB-44F7-867E-65B9EACF9484}" type="presParOf" srcId="{0E368854-13A1-47EA-BA92-1E95ED1794D5}" destId="{888B4FBB-B3AE-4CA2-9C4D-AE15502E30D6}" srcOrd="1" destOrd="0" presId="urn:microsoft.com/office/officeart/2005/8/layout/hList7"/>
    <dgm:cxn modelId="{8495024A-B611-41F0-807E-69E193AF1F77}" type="presParOf" srcId="{0E368854-13A1-47EA-BA92-1E95ED1794D5}" destId="{1E278D24-1B0A-4D22-B198-31361FD180DE}" srcOrd="2" destOrd="0" presId="urn:microsoft.com/office/officeart/2005/8/layout/hList7"/>
    <dgm:cxn modelId="{F140CB47-6A60-43E8-8C46-B3DFDE4F13FB}" type="presParOf" srcId="{1E278D24-1B0A-4D22-B198-31361FD180DE}" destId="{488F6287-D5D6-47B1-AE73-9FA963650C7F}" srcOrd="0" destOrd="0" presId="urn:microsoft.com/office/officeart/2005/8/layout/hList7"/>
    <dgm:cxn modelId="{DB0D85BE-B783-4565-8E44-0C9109D39AF6}" type="presParOf" srcId="{1E278D24-1B0A-4D22-B198-31361FD180DE}" destId="{9B84DF52-A241-4C31-9D9A-CE265C00A820}" srcOrd="1" destOrd="0" presId="urn:microsoft.com/office/officeart/2005/8/layout/hList7"/>
    <dgm:cxn modelId="{7F0ECB4F-9D11-40F1-9B6F-03183D93C54B}" type="presParOf" srcId="{1E278D24-1B0A-4D22-B198-31361FD180DE}" destId="{D519CB0F-367D-4B60-B0C5-A70990F2F7DD}" srcOrd="2" destOrd="0" presId="urn:microsoft.com/office/officeart/2005/8/layout/hList7"/>
    <dgm:cxn modelId="{71217B20-1A40-416E-8F72-7136D644AE96}" type="presParOf" srcId="{1E278D24-1B0A-4D22-B198-31361FD180DE}" destId="{484DAC0D-B412-4AF4-82D7-B285D8416989}" srcOrd="3" destOrd="0" presId="urn:microsoft.com/office/officeart/2005/8/layout/hList7"/>
    <dgm:cxn modelId="{1EEA9A7E-DABD-4454-AD7B-50AB929136D5}" type="presParOf" srcId="{0E368854-13A1-47EA-BA92-1E95ED1794D5}" destId="{EE994FAE-FADC-4BC2-800E-7429EF8EDE32}" srcOrd="3" destOrd="0" presId="urn:microsoft.com/office/officeart/2005/8/layout/hList7"/>
    <dgm:cxn modelId="{D046778A-F136-417F-A45C-A11F1F32ADF5}" type="presParOf" srcId="{0E368854-13A1-47EA-BA92-1E95ED1794D5}" destId="{3BA07328-6092-4277-A021-BE1D4E8DAAFE}" srcOrd="4" destOrd="0" presId="urn:microsoft.com/office/officeart/2005/8/layout/hList7"/>
    <dgm:cxn modelId="{F2C6A1F5-F308-4253-B184-E7849229306A}" type="presParOf" srcId="{3BA07328-6092-4277-A021-BE1D4E8DAAFE}" destId="{033ACDAD-2315-4890-804D-D64FC8FE3679}" srcOrd="0" destOrd="0" presId="urn:microsoft.com/office/officeart/2005/8/layout/hList7"/>
    <dgm:cxn modelId="{3D911CB9-039E-4DA6-8685-D09188CDFA7A}" type="presParOf" srcId="{3BA07328-6092-4277-A021-BE1D4E8DAAFE}" destId="{D0A19E9A-9C90-40D6-8DAC-C08D5207BB42}" srcOrd="1" destOrd="0" presId="urn:microsoft.com/office/officeart/2005/8/layout/hList7"/>
    <dgm:cxn modelId="{4CA0C5A2-0F50-4BC2-8303-063F543DAEF0}" type="presParOf" srcId="{3BA07328-6092-4277-A021-BE1D4E8DAAFE}" destId="{4B9712FE-7284-41D9-A16F-D4C04C8D69B6}" srcOrd="2" destOrd="0" presId="urn:microsoft.com/office/officeart/2005/8/layout/hList7"/>
    <dgm:cxn modelId="{13F28EC9-0462-4A35-8DB7-C13285E84BCD}" type="presParOf" srcId="{3BA07328-6092-4277-A021-BE1D4E8DAAFE}" destId="{11110B44-15E9-412C-A651-0586A948E5B8}" srcOrd="3" destOrd="0" presId="urn:microsoft.com/office/officeart/2005/8/layout/hList7"/>
    <dgm:cxn modelId="{2FACFFCB-7077-4AB7-BC23-FA36F0E43D1D}" type="presParOf" srcId="{0E368854-13A1-47EA-BA92-1E95ED1794D5}" destId="{BE5CF14A-B2A7-43D0-A79A-518654937B25}" srcOrd="5" destOrd="0" presId="urn:microsoft.com/office/officeart/2005/8/layout/hList7"/>
    <dgm:cxn modelId="{76CA8D1C-8817-44DA-ABA9-F2AB10A8CD1C}" type="presParOf" srcId="{0E368854-13A1-47EA-BA92-1E95ED1794D5}" destId="{E60153CE-64E3-4DC0-ABC2-762ECCD3976F}" srcOrd="6" destOrd="0" presId="urn:microsoft.com/office/officeart/2005/8/layout/hList7"/>
    <dgm:cxn modelId="{9384308C-323E-4886-B542-3B1081889C57}" type="presParOf" srcId="{E60153CE-64E3-4DC0-ABC2-762ECCD3976F}" destId="{EDB12FB2-6496-4A50-A2E4-41493ED3344E}" srcOrd="0" destOrd="0" presId="urn:microsoft.com/office/officeart/2005/8/layout/hList7"/>
    <dgm:cxn modelId="{217629F2-030B-4E7D-92BA-F16B21A5D2BC}" type="presParOf" srcId="{E60153CE-64E3-4DC0-ABC2-762ECCD3976F}" destId="{1394544F-3A5F-42AD-90E5-27B056250615}" srcOrd="1" destOrd="0" presId="urn:microsoft.com/office/officeart/2005/8/layout/hList7"/>
    <dgm:cxn modelId="{8844657D-F694-4801-B35D-FBAE6E297563}" type="presParOf" srcId="{E60153CE-64E3-4DC0-ABC2-762ECCD3976F}" destId="{FB1DEA64-839C-4CF0-8BE0-C076098F8B55}" srcOrd="2" destOrd="0" presId="urn:microsoft.com/office/officeart/2005/8/layout/hList7"/>
    <dgm:cxn modelId="{FA6984E1-21C9-4FD4-8EF4-5284A180001D}" type="presParOf" srcId="{E60153CE-64E3-4DC0-ABC2-762ECCD3976F}" destId="{6D042040-B0E7-4F31-9D60-B82F8DADA7A9}"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74DE063-A65A-478A-814F-22686CA3166E}" type="doc">
      <dgm:prSet loTypeId="urn:microsoft.com/office/officeart/2005/8/layout/hList7" loCatId="list" qsTypeId="urn:microsoft.com/office/officeart/2005/8/quickstyle/simple5" qsCatId="simple" csTypeId="urn:microsoft.com/office/officeart/2005/8/colors/colorful4" csCatId="colorful" phldr="1"/>
      <dgm:spPr/>
    </dgm:pt>
    <dgm:pt modelId="{46CDEC04-AE97-4BE8-8479-56229B93269E}">
      <dgm:prSet phldrT="[Текст]"/>
      <dgm:spPr/>
      <dgm:t>
        <a:bodyPr/>
        <a:lstStyle/>
        <a:p>
          <a:r>
            <a:rPr lang="ru-RU"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Эти знаки запрещают движение или выполнение отдельных манёвров; имеют форму круга. </a:t>
          </a:r>
          <a:endParaRPr lang="ru-R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E9BEE7CD-7EB6-4341-B97E-D77FCB1E4489}" type="parTrans" cxnId="{A90C8E55-2F91-4015-86C6-68EC628820CE}">
      <dgm:prSet/>
      <dgm:spPr/>
      <dgm:t>
        <a:bodyPr/>
        <a:lstStyle/>
        <a:p>
          <a:endParaRPr lang="ru-RU"/>
        </a:p>
      </dgm:t>
    </dgm:pt>
    <dgm:pt modelId="{A3C577B7-48F2-43FD-8E37-ABDCA199C163}" type="sibTrans" cxnId="{A90C8E55-2F91-4015-86C6-68EC628820CE}">
      <dgm:prSet/>
      <dgm:spPr/>
      <dgm:t>
        <a:bodyPr/>
        <a:lstStyle/>
        <a:p>
          <a:endParaRPr lang="ru-RU"/>
        </a:p>
      </dgm:t>
    </dgm:pt>
    <dgm:pt modelId="{5D80C498-930F-47A2-B743-15BB3922E954}" type="pres">
      <dgm:prSet presAssocID="{474DE063-A65A-478A-814F-22686CA3166E}" presName="Name0" presStyleCnt="0">
        <dgm:presLayoutVars>
          <dgm:dir/>
          <dgm:resizeHandles val="exact"/>
        </dgm:presLayoutVars>
      </dgm:prSet>
      <dgm:spPr/>
    </dgm:pt>
    <dgm:pt modelId="{E2C94FAF-3C6F-4FAA-8598-169E68CB2506}" type="pres">
      <dgm:prSet presAssocID="{474DE063-A65A-478A-814F-22686CA3166E}" presName="fgShape" presStyleLbl="fgShp" presStyleIdx="0" presStyleCnt="1" custAng="10800000" custFlipVert="1" custFlipHor="1" custScaleX="103567" custScaleY="43930" custLinFactNeighborX="-121" custLinFactNeighborY="11122"/>
      <dgm:spPr>
        <a:prstGeom prst="mathMinus">
          <a:avLst/>
        </a:prstGeom>
      </dgm:spPr>
    </dgm:pt>
    <dgm:pt modelId="{F05BF93B-5DAC-44AB-981D-233FFED5033A}" type="pres">
      <dgm:prSet presAssocID="{474DE063-A65A-478A-814F-22686CA3166E}" presName="linComp" presStyleCnt="0"/>
      <dgm:spPr/>
    </dgm:pt>
    <dgm:pt modelId="{C6FF674B-AD54-4C8A-BA22-150526CFA7C1}" type="pres">
      <dgm:prSet presAssocID="{46CDEC04-AE97-4BE8-8479-56229B93269E}" presName="compNode" presStyleCnt="0"/>
      <dgm:spPr/>
    </dgm:pt>
    <dgm:pt modelId="{0A9A5846-737E-41AC-B032-CA24BC05CB2A}" type="pres">
      <dgm:prSet presAssocID="{46CDEC04-AE97-4BE8-8479-56229B93269E}" presName="bkgdShape" presStyleLbl="node1" presStyleIdx="0" presStyleCnt="1"/>
      <dgm:spPr/>
      <dgm:t>
        <a:bodyPr/>
        <a:lstStyle/>
        <a:p>
          <a:endParaRPr lang="ru-RU"/>
        </a:p>
      </dgm:t>
    </dgm:pt>
    <dgm:pt modelId="{ACE32C3B-F27C-4270-9FD7-A2CDC777856A}" type="pres">
      <dgm:prSet presAssocID="{46CDEC04-AE97-4BE8-8479-56229B93269E}" presName="nodeTx" presStyleLbl="node1" presStyleIdx="0" presStyleCnt="1">
        <dgm:presLayoutVars>
          <dgm:bulletEnabled val="1"/>
        </dgm:presLayoutVars>
      </dgm:prSet>
      <dgm:spPr/>
      <dgm:t>
        <a:bodyPr/>
        <a:lstStyle/>
        <a:p>
          <a:endParaRPr lang="ru-RU"/>
        </a:p>
      </dgm:t>
    </dgm:pt>
    <dgm:pt modelId="{C25BC575-16B2-4BE4-9D4D-C3FCBA8EABE0}" type="pres">
      <dgm:prSet presAssocID="{46CDEC04-AE97-4BE8-8479-56229B93269E}" presName="invisiNode" presStyleLbl="node1" presStyleIdx="0" presStyleCnt="1"/>
      <dgm:spPr/>
    </dgm:pt>
    <dgm:pt modelId="{06B0A1E7-2A18-47C5-9224-7E44B4FFA22D}" type="pres">
      <dgm:prSet presAssocID="{46CDEC04-AE97-4BE8-8479-56229B93269E}" presName="imagNode" presStyleLbl="fgImgPlace1" presStyleIdx="0" presStyleCnt="1" custScaleX="18225" custScaleY="15227"/>
      <dgm:spPr/>
    </dgm:pt>
  </dgm:ptLst>
  <dgm:cxnLst>
    <dgm:cxn modelId="{E947B6D4-73D7-487B-B68A-1CBCB13186D6}" type="presOf" srcId="{46CDEC04-AE97-4BE8-8479-56229B93269E}" destId="{0A9A5846-737E-41AC-B032-CA24BC05CB2A}" srcOrd="0" destOrd="0" presId="urn:microsoft.com/office/officeart/2005/8/layout/hList7"/>
    <dgm:cxn modelId="{A90C8E55-2F91-4015-86C6-68EC628820CE}" srcId="{474DE063-A65A-478A-814F-22686CA3166E}" destId="{46CDEC04-AE97-4BE8-8479-56229B93269E}" srcOrd="0" destOrd="0" parTransId="{E9BEE7CD-7EB6-4341-B97E-D77FCB1E4489}" sibTransId="{A3C577B7-48F2-43FD-8E37-ABDCA199C163}"/>
    <dgm:cxn modelId="{73EC0E09-CD87-4319-BB05-504DEB0C7535}" type="presOf" srcId="{46CDEC04-AE97-4BE8-8479-56229B93269E}" destId="{ACE32C3B-F27C-4270-9FD7-A2CDC777856A}" srcOrd="1" destOrd="0" presId="urn:microsoft.com/office/officeart/2005/8/layout/hList7"/>
    <dgm:cxn modelId="{0F1C3630-5FC0-4DB1-A017-471E26CF576B}" type="presOf" srcId="{474DE063-A65A-478A-814F-22686CA3166E}" destId="{5D80C498-930F-47A2-B743-15BB3922E954}" srcOrd="0" destOrd="0" presId="urn:microsoft.com/office/officeart/2005/8/layout/hList7"/>
    <dgm:cxn modelId="{A388962B-22BE-42DF-9DF1-F86FB06FAFB0}" type="presParOf" srcId="{5D80C498-930F-47A2-B743-15BB3922E954}" destId="{E2C94FAF-3C6F-4FAA-8598-169E68CB2506}" srcOrd="0" destOrd="0" presId="urn:microsoft.com/office/officeart/2005/8/layout/hList7"/>
    <dgm:cxn modelId="{1AB594C3-12F4-4592-9BC5-FFFC189FDEA7}" type="presParOf" srcId="{5D80C498-930F-47A2-B743-15BB3922E954}" destId="{F05BF93B-5DAC-44AB-981D-233FFED5033A}" srcOrd="1" destOrd="0" presId="urn:microsoft.com/office/officeart/2005/8/layout/hList7"/>
    <dgm:cxn modelId="{71580FBF-66B7-4522-A9D5-A85BA49AB2AF}" type="presParOf" srcId="{F05BF93B-5DAC-44AB-981D-233FFED5033A}" destId="{C6FF674B-AD54-4C8A-BA22-150526CFA7C1}" srcOrd="0" destOrd="0" presId="urn:microsoft.com/office/officeart/2005/8/layout/hList7"/>
    <dgm:cxn modelId="{62664891-C111-4BF6-B713-6F86B3B545FD}" type="presParOf" srcId="{C6FF674B-AD54-4C8A-BA22-150526CFA7C1}" destId="{0A9A5846-737E-41AC-B032-CA24BC05CB2A}" srcOrd="0" destOrd="0" presId="urn:microsoft.com/office/officeart/2005/8/layout/hList7"/>
    <dgm:cxn modelId="{4482F2C1-C723-4F21-8640-0AD26EF678DD}" type="presParOf" srcId="{C6FF674B-AD54-4C8A-BA22-150526CFA7C1}" destId="{ACE32C3B-F27C-4270-9FD7-A2CDC777856A}" srcOrd="1" destOrd="0" presId="urn:microsoft.com/office/officeart/2005/8/layout/hList7"/>
    <dgm:cxn modelId="{37378818-D495-4D6D-A82D-C8B27D330DD4}" type="presParOf" srcId="{C6FF674B-AD54-4C8A-BA22-150526CFA7C1}" destId="{C25BC575-16B2-4BE4-9D4D-C3FCBA8EABE0}" srcOrd="2" destOrd="0" presId="urn:microsoft.com/office/officeart/2005/8/layout/hList7"/>
    <dgm:cxn modelId="{F6C36639-5D6D-4988-B5B7-C607EDC29BA7}" type="presParOf" srcId="{C6FF674B-AD54-4C8A-BA22-150526CFA7C1}" destId="{06B0A1E7-2A18-47C5-9224-7E44B4FFA22D}"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6C98BA2-260A-4CF1-8FB4-E7CBF413EB7A}" type="doc">
      <dgm:prSet loTypeId="urn:microsoft.com/office/officeart/2005/8/layout/hList7" loCatId="process" qsTypeId="urn:microsoft.com/office/officeart/2005/8/quickstyle/simple5" qsCatId="simple" csTypeId="urn:microsoft.com/office/officeart/2005/8/colors/accent1_2#13" csCatId="accent1" phldr="1"/>
      <dgm:spPr/>
    </dgm:pt>
    <dgm:pt modelId="{DADD47F2-D959-4E13-AD71-8A94A6106CDA}">
      <dgm:prSet phldrT="[Текст]" custT="1"/>
      <dgm:spPr/>
      <dgm:t>
        <a:bodyPr/>
        <a:lstStyle/>
        <a:p>
          <a:r>
            <a:rPr lang="ru-RU" sz="1600" b="1" dirty="0" smtClean="0">
              <a:solidFill>
                <a:srgbClr val="002060"/>
              </a:solidFill>
              <a:effectLst>
                <a:outerShdw blurRad="38100" dist="38100" dir="2700000" algn="tl">
                  <a:srgbClr val="C0C0C0"/>
                </a:outerShdw>
              </a:effectLst>
            </a:rPr>
            <a:t>                  Движение пешеходов запрещено</a:t>
          </a:r>
          <a:endParaRPr lang="ru-RU" sz="1600" dirty="0">
            <a:solidFill>
              <a:srgbClr val="002060"/>
            </a:solidFill>
          </a:endParaRPr>
        </a:p>
      </dgm:t>
    </dgm:pt>
    <dgm:pt modelId="{EAB645BA-9FA0-4F11-B64F-53E34B598F29}" type="parTrans" cxnId="{5A996CEC-E22C-4B60-B830-995E9B7BFA29}">
      <dgm:prSet/>
      <dgm:spPr/>
      <dgm:t>
        <a:bodyPr/>
        <a:lstStyle/>
        <a:p>
          <a:endParaRPr lang="ru-RU"/>
        </a:p>
      </dgm:t>
    </dgm:pt>
    <dgm:pt modelId="{DF6C180A-B7AF-4789-8EF0-C718DED6BAC5}" type="sibTrans" cxnId="{5A996CEC-E22C-4B60-B830-995E9B7BFA29}">
      <dgm:prSet/>
      <dgm:spPr/>
      <dgm:t>
        <a:bodyPr/>
        <a:lstStyle/>
        <a:p>
          <a:endParaRPr lang="ru-RU"/>
        </a:p>
      </dgm:t>
    </dgm:pt>
    <dgm:pt modelId="{1A54201B-837A-4A61-BF03-E1CC5EB7A229}">
      <dgm:prSet phldrT="[Текст]" custT="1"/>
      <dgm:spPr/>
      <dgm:t>
        <a:bodyPr/>
        <a:lstStyle/>
        <a:p>
          <a:r>
            <a:rPr lang="ru-RU" sz="1600" b="1" dirty="0" smtClean="0">
              <a:solidFill>
                <a:srgbClr val="002060"/>
              </a:solidFill>
              <a:effectLst>
                <a:outerShdw blurRad="38100" dist="38100" dir="2700000" algn="tl">
                  <a:srgbClr val="C0C0C0"/>
                </a:outerShdw>
              </a:effectLst>
            </a:rPr>
            <a:t> Движение запрещено</a:t>
          </a:r>
          <a:endParaRPr lang="ru-RU" sz="1600" dirty="0">
            <a:solidFill>
              <a:srgbClr val="002060"/>
            </a:solidFill>
          </a:endParaRPr>
        </a:p>
      </dgm:t>
    </dgm:pt>
    <dgm:pt modelId="{22FFF7AB-8A8A-49D3-9AB3-A1940F43DC73}" type="parTrans" cxnId="{828E566B-C41A-45D3-BD37-A54987904B68}">
      <dgm:prSet/>
      <dgm:spPr/>
      <dgm:t>
        <a:bodyPr/>
        <a:lstStyle/>
        <a:p>
          <a:endParaRPr lang="ru-RU"/>
        </a:p>
      </dgm:t>
    </dgm:pt>
    <dgm:pt modelId="{20E90238-0B69-4DBA-B283-1F80CF9C1639}" type="sibTrans" cxnId="{828E566B-C41A-45D3-BD37-A54987904B68}">
      <dgm:prSet/>
      <dgm:spPr/>
      <dgm:t>
        <a:bodyPr/>
        <a:lstStyle/>
        <a:p>
          <a:endParaRPr lang="ru-RU"/>
        </a:p>
      </dgm:t>
    </dgm:pt>
    <dgm:pt modelId="{08D235D7-AB2B-4081-A3D7-A9107E3AEC9B}">
      <dgm:prSet phldrT="[Текст]" custT="1"/>
      <dgm:spPr/>
      <dgm:t>
        <a:bodyPr/>
        <a:lstStyle/>
        <a:p>
          <a:r>
            <a:rPr lang="ru-RU" sz="1600" b="1" dirty="0" smtClean="0">
              <a:solidFill>
                <a:srgbClr val="002060"/>
              </a:solidFill>
              <a:effectLst>
                <a:outerShdw blurRad="38100" dist="38100" dir="2700000" algn="tl">
                  <a:srgbClr val="C0C0C0"/>
                </a:outerShdw>
              </a:effectLst>
            </a:rPr>
            <a:t>                   Движение механических транспортных средств запрещено</a:t>
          </a:r>
          <a:endParaRPr lang="ru-RU" sz="1600" dirty="0">
            <a:solidFill>
              <a:srgbClr val="002060"/>
            </a:solidFill>
          </a:endParaRPr>
        </a:p>
      </dgm:t>
    </dgm:pt>
    <dgm:pt modelId="{449AC188-E3BC-4D6A-A8BE-D486D561F405}" type="parTrans" cxnId="{64A18890-3301-47B1-B39E-6EB15278F611}">
      <dgm:prSet/>
      <dgm:spPr/>
      <dgm:t>
        <a:bodyPr/>
        <a:lstStyle/>
        <a:p>
          <a:endParaRPr lang="ru-RU"/>
        </a:p>
      </dgm:t>
    </dgm:pt>
    <dgm:pt modelId="{B8B41878-7151-4620-B768-B00E4D70D834}" type="sibTrans" cxnId="{64A18890-3301-47B1-B39E-6EB15278F611}">
      <dgm:prSet/>
      <dgm:spPr/>
      <dgm:t>
        <a:bodyPr/>
        <a:lstStyle/>
        <a:p>
          <a:endParaRPr lang="ru-RU"/>
        </a:p>
      </dgm:t>
    </dgm:pt>
    <dgm:pt modelId="{ED81F25D-2BBD-4946-A2A7-C3A7C31C2933}">
      <dgm:prSet phldrT="[Текст]" custT="1"/>
      <dgm:spPr/>
      <dgm:t>
        <a:bodyPr/>
        <a:lstStyle/>
        <a:p>
          <a:r>
            <a:rPr lang="ru-RU" sz="1600" b="1" dirty="0" smtClean="0">
              <a:solidFill>
                <a:srgbClr val="002060"/>
              </a:solidFill>
              <a:effectLst>
                <a:outerShdw blurRad="38100" dist="38100" dir="2700000" algn="tl">
                  <a:srgbClr val="C0C0C0"/>
                </a:outerShdw>
              </a:effectLst>
            </a:rPr>
            <a:t>Въезд запрещён</a:t>
          </a:r>
          <a:endParaRPr lang="ru-RU" sz="1600" dirty="0">
            <a:solidFill>
              <a:srgbClr val="002060"/>
            </a:solidFill>
          </a:endParaRPr>
        </a:p>
      </dgm:t>
    </dgm:pt>
    <dgm:pt modelId="{106BFECC-086C-4C00-A933-57EB8749B7E3}" type="parTrans" cxnId="{62D0AD37-8C0F-43EB-9B70-744BEECB7CE5}">
      <dgm:prSet/>
      <dgm:spPr/>
      <dgm:t>
        <a:bodyPr/>
        <a:lstStyle/>
        <a:p>
          <a:endParaRPr lang="ru-RU"/>
        </a:p>
      </dgm:t>
    </dgm:pt>
    <dgm:pt modelId="{3FEF8E6B-6F61-4E4C-9BBA-A73C37A4533C}" type="sibTrans" cxnId="{62D0AD37-8C0F-43EB-9B70-744BEECB7CE5}">
      <dgm:prSet/>
      <dgm:spPr/>
      <dgm:t>
        <a:bodyPr/>
        <a:lstStyle/>
        <a:p>
          <a:endParaRPr lang="ru-RU"/>
        </a:p>
      </dgm:t>
    </dgm:pt>
    <dgm:pt modelId="{37FEFEAC-1A2E-4643-9107-1D5E3CF598F8}" type="pres">
      <dgm:prSet presAssocID="{B6C98BA2-260A-4CF1-8FB4-E7CBF413EB7A}" presName="Name0" presStyleCnt="0">
        <dgm:presLayoutVars>
          <dgm:dir/>
          <dgm:resizeHandles val="exact"/>
        </dgm:presLayoutVars>
      </dgm:prSet>
      <dgm:spPr/>
    </dgm:pt>
    <dgm:pt modelId="{27261171-3146-4D6E-9851-2D130DC5BA96}" type="pres">
      <dgm:prSet presAssocID="{B6C98BA2-260A-4CF1-8FB4-E7CBF413EB7A}" presName="fgShape" presStyleLbl="fgShp" presStyleIdx="0" presStyleCnt="1" custScaleX="108696"/>
      <dgm:spPr>
        <a:prstGeom prst="mathMinus">
          <a:avLst/>
        </a:prstGeom>
      </dgm:spPr>
    </dgm:pt>
    <dgm:pt modelId="{0E368854-13A1-47EA-BA92-1E95ED1794D5}" type="pres">
      <dgm:prSet presAssocID="{B6C98BA2-260A-4CF1-8FB4-E7CBF413EB7A}" presName="linComp" presStyleCnt="0"/>
      <dgm:spPr/>
    </dgm:pt>
    <dgm:pt modelId="{CF8361EF-9B08-4E84-9202-65422FE14B0C}" type="pres">
      <dgm:prSet presAssocID="{ED81F25D-2BBD-4946-A2A7-C3A7C31C2933}" presName="compNode" presStyleCnt="0"/>
      <dgm:spPr/>
    </dgm:pt>
    <dgm:pt modelId="{BA7AFAB4-1E55-488A-A6F8-CFA7F4A947A6}" type="pres">
      <dgm:prSet presAssocID="{ED81F25D-2BBD-4946-A2A7-C3A7C31C2933}" presName="bkgdShape" presStyleLbl="node1" presStyleIdx="0" presStyleCnt="4"/>
      <dgm:spPr/>
      <dgm:t>
        <a:bodyPr/>
        <a:lstStyle/>
        <a:p>
          <a:endParaRPr lang="ru-RU"/>
        </a:p>
      </dgm:t>
    </dgm:pt>
    <dgm:pt modelId="{0DE68BF3-989C-4F59-8FF9-B3259A7C7872}" type="pres">
      <dgm:prSet presAssocID="{ED81F25D-2BBD-4946-A2A7-C3A7C31C2933}" presName="nodeTx" presStyleLbl="node1" presStyleIdx="0" presStyleCnt="4">
        <dgm:presLayoutVars>
          <dgm:bulletEnabled val="1"/>
        </dgm:presLayoutVars>
      </dgm:prSet>
      <dgm:spPr/>
      <dgm:t>
        <a:bodyPr/>
        <a:lstStyle/>
        <a:p>
          <a:endParaRPr lang="ru-RU"/>
        </a:p>
      </dgm:t>
    </dgm:pt>
    <dgm:pt modelId="{A3CEC2A3-092F-4BAA-AC5A-0AEDA93C04AC}" type="pres">
      <dgm:prSet presAssocID="{ED81F25D-2BBD-4946-A2A7-C3A7C31C2933}" presName="invisiNode" presStyleLbl="node1" presStyleIdx="0" presStyleCnt="4"/>
      <dgm:spPr/>
    </dgm:pt>
    <dgm:pt modelId="{559BC021-2480-41F7-83B2-4A02BB8650B8}" type="pres">
      <dgm:prSet presAssocID="{ED81F25D-2BBD-4946-A2A7-C3A7C31C2933}" presName="imagNode" presStyleLbl="fgImgPlace1" presStyleIdx="0" presStyleCnt="4" custFlipHor="1" custScaleX="5653" custScaleY="5653"/>
      <dgm:spPr/>
    </dgm:pt>
    <dgm:pt modelId="{888B4FBB-B3AE-4CA2-9C4D-AE15502E30D6}" type="pres">
      <dgm:prSet presAssocID="{3FEF8E6B-6F61-4E4C-9BBA-A73C37A4533C}" presName="sibTrans" presStyleLbl="sibTrans2D1" presStyleIdx="0" presStyleCnt="0"/>
      <dgm:spPr/>
      <dgm:t>
        <a:bodyPr/>
        <a:lstStyle/>
        <a:p>
          <a:endParaRPr lang="ru-RU"/>
        </a:p>
      </dgm:t>
    </dgm:pt>
    <dgm:pt modelId="{1E278D24-1B0A-4D22-B198-31361FD180DE}" type="pres">
      <dgm:prSet presAssocID="{DADD47F2-D959-4E13-AD71-8A94A6106CDA}" presName="compNode" presStyleCnt="0"/>
      <dgm:spPr/>
    </dgm:pt>
    <dgm:pt modelId="{488F6287-D5D6-47B1-AE73-9FA963650C7F}" type="pres">
      <dgm:prSet presAssocID="{DADD47F2-D959-4E13-AD71-8A94A6106CDA}" presName="bkgdShape" presStyleLbl="node1" presStyleIdx="1" presStyleCnt="4"/>
      <dgm:spPr/>
      <dgm:t>
        <a:bodyPr/>
        <a:lstStyle/>
        <a:p>
          <a:endParaRPr lang="ru-RU"/>
        </a:p>
      </dgm:t>
    </dgm:pt>
    <dgm:pt modelId="{9B84DF52-A241-4C31-9D9A-CE265C00A820}" type="pres">
      <dgm:prSet presAssocID="{DADD47F2-D959-4E13-AD71-8A94A6106CDA}" presName="nodeTx" presStyleLbl="node1" presStyleIdx="1" presStyleCnt="4">
        <dgm:presLayoutVars>
          <dgm:bulletEnabled val="1"/>
        </dgm:presLayoutVars>
      </dgm:prSet>
      <dgm:spPr/>
      <dgm:t>
        <a:bodyPr/>
        <a:lstStyle/>
        <a:p>
          <a:endParaRPr lang="ru-RU"/>
        </a:p>
      </dgm:t>
    </dgm:pt>
    <dgm:pt modelId="{D519CB0F-367D-4B60-B0C5-A70990F2F7DD}" type="pres">
      <dgm:prSet presAssocID="{DADD47F2-D959-4E13-AD71-8A94A6106CDA}" presName="invisiNode" presStyleLbl="node1" presStyleIdx="1" presStyleCnt="4"/>
      <dgm:spPr/>
    </dgm:pt>
    <dgm:pt modelId="{484DAC0D-B412-4AF4-82D7-B285D8416989}" type="pres">
      <dgm:prSet presAssocID="{DADD47F2-D959-4E13-AD71-8A94A6106CDA}" presName="imagNode" presStyleLbl="fgImgPlace1" presStyleIdx="1" presStyleCnt="4" custFlipHor="1" custScaleX="9112" custScaleY="6115"/>
      <dgm:spPr/>
    </dgm:pt>
    <dgm:pt modelId="{EE994FAE-FADC-4BC2-800E-7429EF8EDE32}" type="pres">
      <dgm:prSet presAssocID="{DF6C180A-B7AF-4789-8EF0-C718DED6BAC5}" presName="sibTrans" presStyleLbl="sibTrans2D1" presStyleIdx="0" presStyleCnt="0"/>
      <dgm:spPr/>
      <dgm:t>
        <a:bodyPr/>
        <a:lstStyle/>
        <a:p>
          <a:endParaRPr lang="ru-RU"/>
        </a:p>
      </dgm:t>
    </dgm:pt>
    <dgm:pt modelId="{3BA07328-6092-4277-A021-BE1D4E8DAAFE}" type="pres">
      <dgm:prSet presAssocID="{1A54201B-837A-4A61-BF03-E1CC5EB7A229}" presName="compNode" presStyleCnt="0"/>
      <dgm:spPr/>
    </dgm:pt>
    <dgm:pt modelId="{033ACDAD-2315-4890-804D-D64FC8FE3679}" type="pres">
      <dgm:prSet presAssocID="{1A54201B-837A-4A61-BF03-E1CC5EB7A229}" presName="bkgdShape" presStyleLbl="node1" presStyleIdx="2" presStyleCnt="4"/>
      <dgm:spPr/>
      <dgm:t>
        <a:bodyPr/>
        <a:lstStyle/>
        <a:p>
          <a:endParaRPr lang="ru-RU"/>
        </a:p>
      </dgm:t>
    </dgm:pt>
    <dgm:pt modelId="{D0A19E9A-9C90-40D6-8DAC-C08D5207BB42}" type="pres">
      <dgm:prSet presAssocID="{1A54201B-837A-4A61-BF03-E1CC5EB7A229}" presName="nodeTx" presStyleLbl="node1" presStyleIdx="2" presStyleCnt="4">
        <dgm:presLayoutVars>
          <dgm:bulletEnabled val="1"/>
        </dgm:presLayoutVars>
      </dgm:prSet>
      <dgm:spPr/>
      <dgm:t>
        <a:bodyPr/>
        <a:lstStyle/>
        <a:p>
          <a:endParaRPr lang="ru-RU"/>
        </a:p>
      </dgm:t>
    </dgm:pt>
    <dgm:pt modelId="{4B9712FE-7284-41D9-A16F-D4C04C8D69B6}" type="pres">
      <dgm:prSet presAssocID="{1A54201B-837A-4A61-BF03-E1CC5EB7A229}" presName="invisiNode" presStyleLbl="node1" presStyleIdx="2" presStyleCnt="4"/>
      <dgm:spPr/>
    </dgm:pt>
    <dgm:pt modelId="{11110B44-15E9-412C-A651-0586A948E5B8}" type="pres">
      <dgm:prSet presAssocID="{1A54201B-837A-4A61-BF03-E1CC5EB7A229}" presName="imagNode" presStyleLbl="fgImgPlace1" presStyleIdx="2" presStyleCnt="4" custFlipHor="1" custScaleX="9348" custScaleY="9349" custLinFactNeighborX="976" custLinFactNeighborY="-1617"/>
      <dgm:spPr/>
    </dgm:pt>
    <dgm:pt modelId="{BE5CF14A-B2A7-43D0-A79A-518654937B25}" type="pres">
      <dgm:prSet presAssocID="{20E90238-0B69-4DBA-B283-1F80CF9C1639}" presName="sibTrans" presStyleLbl="sibTrans2D1" presStyleIdx="0" presStyleCnt="0"/>
      <dgm:spPr/>
      <dgm:t>
        <a:bodyPr/>
        <a:lstStyle/>
        <a:p>
          <a:endParaRPr lang="ru-RU"/>
        </a:p>
      </dgm:t>
    </dgm:pt>
    <dgm:pt modelId="{E60153CE-64E3-4DC0-ABC2-762ECCD3976F}" type="pres">
      <dgm:prSet presAssocID="{08D235D7-AB2B-4081-A3D7-A9107E3AEC9B}" presName="compNode" presStyleCnt="0"/>
      <dgm:spPr/>
    </dgm:pt>
    <dgm:pt modelId="{EDB12FB2-6496-4A50-A2E4-41493ED3344E}" type="pres">
      <dgm:prSet presAssocID="{08D235D7-AB2B-4081-A3D7-A9107E3AEC9B}" presName="bkgdShape" presStyleLbl="node1" presStyleIdx="3" presStyleCnt="4"/>
      <dgm:spPr/>
      <dgm:t>
        <a:bodyPr/>
        <a:lstStyle/>
        <a:p>
          <a:endParaRPr lang="ru-RU"/>
        </a:p>
      </dgm:t>
    </dgm:pt>
    <dgm:pt modelId="{1394544F-3A5F-42AD-90E5-27B056250615}" type="pres">
      <dgm:prSet presAssocID="{08D235D7-AB2B-4081-A3D7-A9107E3AEC9B}" presName="nodeTx" presStyleLbl="node1" presStyleIdx="3" presStyleCnt="4">
        <dgm:presLayoutVars>
          <dgm:bulletEnabled val="1"/>
        </dgm:presLayoutVars>
      </dgm:prSet>
      <dgm:spPr/>
      <dgm:t>
        <a:bodyPr/>
        <a:lstStyle/>
        <a:p>
          <a:endParaRPr lang="ru-RU"/>
        </a:p>
      </dgm:t>
    </dgm:pt>
    <dgm:pt modelId="{FB1DEA64-839C-4CF0-8BE0-C076098F8B55}" type="pres">
      <dgm:prSet presAssocID="{08D235D7-AB2B-4081-A3D7-A9107E3AEC9B}" presName="invisiNode" presStyleLbl="node1" presStyleIdx="3" presStyleCnt="4"/>
      <dgm:spPr/>
    </dgm:pt>
    <dgm:pt modelId="{6D042040-B0E7-4F31-9D60-B82F8DADA7A9}" type="pres">
      <dgm:prSet presAssocID="{08D235D7-AB2B-4081-A3D7-A9107E3AEC9B}" presName="imagNode" presStyleLbl="fgImgPlace1" presStyleIdx="3" presStyleCnt="4" custScaleX="13703" custScaleY="15227" custLinFactNeighborX="-2828" custLinFactNeighborY="27919"/>
      <dgm:spPr/>
    </dgm:pt>
  </dgm:ptLst>
  <dgm:cxnLst>
    <dgm:cxn modelId="{6F2F8857-CDB1-43AC-A5EB-71FC3804815B}" type="presOf" srcId="{ED81F25D-2BBD-4946-A2A7-C3A7C31C2933}" destId="{0DE68BF3-989C-4F59-8FF9-B3259A7C7872}" srcOrd="1" destOrd="0" presId="urn:microsoft.com/office/officeart/2005/8/layout/hList7"/>
    <dgm:cxn modelId="{05938FBA-58B1-4B19-8171-ECB887845F92}" type="presOf" srcId="{08D235D7-AB2B-4081-A3D7-A9107E3AEC9B}" destId="{EDB12FB2-6496-4A50-A2E4-41493ED3344E}" srcOrd="0" destOrd="0" presId="urn:microsoft.com/office/officeart/2005/8/layout/hList7"/>
    <dgm:cxn modelId="{9F8D0B84-3B6E-4360-B16C-30B661F4FAD1}" type="presOf" srcId="{DADD47F2-D959-4E13-AD71-8A94A6106CDA}" destId="{488F6287-D5D6-47B1-AE73-9FA963650C7F}" srcOrd="0" destOrd="0" presId="urn:microsoft.com/office/officeart/2005/8/layout/hList7"/>
    <dgm:cxn modelId="{5A996CEC-E22C-4B60-B830-995E9B7BFA29}" srcId="{B6C98BA2-260A-4CF1-8FB4-E7CBF413EB7A}" destId="{DADD47F2-D959-4E13-AD71-8A94A6106CDA}" srcOrd="1" destOrd="0" parTransId="{EAB645BA-9FA0-4F11-B64F-53E34B598F29}" sibTransId="{DF6C180A-B7AF-4789-8EF0-C718DED6BAC5}"/>
    <dgm:cxn modelId="{64A18890-3301-47B1-B39E-6EB15278F611}" srcId="{B6C98BA2-260A-4CF1-8FB4-E7CBF413EB7A}" destId="{08D235D7-AB2B-4081-A3D7-A9107E3AEC9B}" srcOrd="3" destOrd="0" parTransId="{449AC188-E3BC-4D6A-A8BE-D486D561F405}" sibTransId="{B8B41878-7151-4620-B768-B00E4D70D834}"/>
    <dgm:cxn modelId="{FD464F7F-50B0-47CA-9092-5CE947E7E7E3}" type="presOf" srcId="{DF6C180A-B7AF-4789-8EF0-C718DED6BAC5}" destId="{EE994FAE-FADC-4BC2-800E-7429EF8EDE32}" srcOrd="0" destOrd="0" presId="urn:microsoft.com/office/officeart/2005/8/layout/hList7"/>
    <dgm:cxn modelId="{3B96475F-A16A-46A7-988F-EADCFB814095}" type="presOf" srcId="{ED81F25D-2BBD-4946-A2A7-C3A7C31C2933}" destId="{BA7AFAB4-1E55-488A-A6F8-CFA7F4A947A6}" srcOrd="0" destOrd="0" presId="urn:microsoft.com/office/officeart/2005/8/layout/hList7"/>
    <dgm:cxn modelId="{35F6F63E-6320-4EC2-881A-EF2872ADDDFA}" type="presOf" srcId="{20E90238-0B69-4DBA-B283-1F80CF9C1639}" destId="{BE5CF14A-B2A7-43D0-A79A-518654937B25}" srcOrd="0" destOrd="0" presId="urn:microsoft.com/office/officeart/2005/8/layout/hList7"/>
    <dgm:cxn modelId="{8B98F477-0A1E-4B80-9484-F89A8EC79EFB}" type="presOf" srcId="{3FEF8E6B-6F61-4E4C-9BBA-A73C37A4533C}" destId="{888B4FBB-B3AE-4CA2-9C4D-AE15502E30D6}" srcOrd="0" destOrd="0" presId="urn:microsoft.com/office/officeart/2005/8/layout/hList7"/>
    <dgm:cxn modelId="{9D30A36F-ED9F-4124-AA4B-DCFE749B28B0}" type="presOf" srcId="{B6C98BA2-260A-4CF1-8FB4-E7CBF413EB7A}" destId="{37FEFEAC-1A2E-4643-9107-1D5E3CF598F8}" srcOrd="0" destOrd="0" presId="urn:microsoft.com/office/officeart/2005/8/layout/hList7"/>
    <dgm:cxn modelId="{4FB170AE-8B20-4B14-B797-4809CDDE8D12}" type="presOf" srcId="{08D235D7-AB2B-4081-A3D7-A9107E3AEC9B}" destId="{1394544F-3A5F-42AD-90E5-27B056250615}" srcOrd="1" destOrd="0" presId="urn:microsoft.com/office/officeart/2005/8/layout/hList7"/>
    <dgm:cxn modelId="{828E566B-C41A-45D3-BD37-A54987904B68}" srcId="{B6C98BA2-260A-4CF1-8FB4-E7CBF413EB7A}" destId="{1A54201B-837A-4A61-BF03-E1CC5EB7A229}" srcOrd="2" destOrd="0" parTransId="{22FFF7AB-8A8A-49D3-9AB3-A1940F43DC73}" sibTransId="{20E90238-0B69-4DBA-B283-1F80CF9C1639}"/>
    <dgm:cxn modelId="{62D0AD37-8C0F-43EB-9B70-744BEECB7CE5}" srcId="{B6C98BA2-260A-4CF1-8FB4-E7CBF413EB7A}" destId="{ED81F25D-2BBD-4946-A2A7-C3A7C31C2933}" srcOrd="0" destOrd="0" parTransId="{106BFECC-086C-4C00-A933-57EB8749B7E3}" sibTransId="{3FEF8E6B-6F61-4E4C-9BBA-A73C37A4533C}"/>
    <dgm:cxn modelId="{11778623-7169-4889-B148-12AEFC7FE019}" type="presOf" srcId="{1A54201B-837A-4A61-BF03-E1CC5EB7A229}" destId="{033ACDAD-2315-4890-804D-D64FC8FE3679}" srcOrd="0" destOrd="0" presId="urn:microsoft.com/office/officeart/2005/8/layout/hList7"/>
    <dgm:cxn modelId="{FB96F0A2-D843-48E2-86AC-415EB21288C4}" type="presOf" srcId="{1A54201B-837A-4A61-BF03-E1CC5EB7A229}" destId="{D0A19E9A-9C90-40D6-8DAC-C08D5207BB42}" srcOrd="1" destOrd="0" presId="urn:microsoft.com/office/officeart/2005/8/layout/hList7"/>
    <dgm:cxn modelId="{1768516A-26DB-4A14-AE80-E87E59E0DA44}" type="presOf" srcId="{DADD47F2-D959-4E13-AD71-8A94A6106CDA}" destId="{9B84DF52-A241-4C31-9D9A-CE265C00A820}" srcOrd="1" destOrd="0" presId="urn:microsoft.com/office/officeart/2005/8/layout/hList7"/>
    <dgm:cxn modelId="{7D9E483F-33FB-4C06-A534-4FB0D13CDE70}" type="presParOf" srcId="{37FEFEAC-1A2E-4643-9107-1D5E3CF598F8}" destId="{27261171-3146-4D6E-9851-2D130DC5BA96}" srcOrd="0" destOrd="0" presId="urn:microsoft.com/office/officeart/2005/8/layout/hList7"/>
    <dgm:cxn modelId="{EC60D522-2378-4BFF-A2F1-200BDFE4EFD7}" type="presParOf" srcId="{37FEFEAC-1A2E-4643-9107-1D5E3CF598F8}" destId="{0E368854-13A1-47EA-BA92-1E95ED1794D5}" srcOrd="1" destOrd="0" presId="urn:microsoft.com/office/officeart/2005/8/layout/hList7"/>
    <dgm:cxn modelId="{ADCD3D53-C8A4-47DA-B9F9-D3628252C7FE}" type="presParOf" srcId="{0E368854-13A1-47EA-BA92-1E95ED1794D5}" destId="{CF8361EF-9B08-4E84-9202-65422FE14B0C}" srcOrd="0" destOrd="0" presId="urn:microsoft.com/office/officeart/2005/8/layout/hList7"/>
    <dgm:cxn modelId="{1506E85E-B84E-406C-A937-2EE463E49108}" type="presParOf" srcId="{CF8361EF-9B08-4E84-9202-65422FE14B0C}" destId="{BA7AFAB4-1E55-488A-A6F8-CFA7F4A947A6}" srcOrd="0" destOrd="0" presId="urn:microsoft.com/office/officeart/2005/8/layout/hList7"/>
    <dgm:cxn modelId="{8470390E-95C5-4172-BECB-06B806E286F3}" type="presParOf" srcId="{CF8361EF-9B08-4E84-9202-65422FE14B0C}" destId="{0DE68BF3-989C-4F59-8FF9-B3259A7C7872}" srcOrd="1" destOrd="0" presId="urn:microsoft.com/office/officeart/2005/8/layout/hList7"/>
    <dgm:cxn modelId="{E91DACBE-4E75-4E2C-8836-27BCC8EEF127}" type="presParOf" srcId="{CF8361EF-9B08-4E84-9202-65422FE14B0C}" destId="{A3CEC2A3-092F-4BAA-AC5A-0AEDA93C04AC}" srcOrd="2" destOrd="0" presId="urn:microsoft.com/office/officeart/2005/8/layout/hList7"/>
    <dgm:cxn modelId="{2E4771D2-0D80-433B-BEBC-286D0E5BB9B1}" type="presParOf" srcId="{CF8361EF-9B08-4E84-9202-65422FE14B0C}" destId="{559BC021-2480-41F7-83B2-4A02BB8650B8}" srcOrd="3" destOrd="0" presId="urn:microsoft.com/office/officeart/2005/8/layout/hList7"/>
    <dgm:cxn modelId="{3600EEE5-FA6C-4D68-BFBA-6EA147A49EC2}" type="presParOf" srcId="{0E368854-13A1-47EA-BA92-1E95ED1794D5}" destId="{888B4FBB-B3AE-4CA2-9C4D-AE15502E30D6}" srcOrd="1" destOrd="0" presId="urn:microsoft.com/office/officeart/2005/8/layout/hList7"/>
    <dgm:cxn modelId="{B2A8916B-9BAB-42C8-8046-A9B66FE31C37}" type="presParOf" srcId="{0E368854-13A1-47EA-BA92-1E95ED1794D5}" destId="{1E278D24-1B0A-4D22-B198-31361FD180DE}" srcOrd="2" destOrd="0" presId="urn:microsoft.com/office/officeart/2005/8/layout/hList7"/>
    <dgm:cxn modelId="{4954655B-95E4-41DB-8AAE-E5934ECAFF7F}" type="presParOf" srcId="{1E278D24-1B0A-4D22-B198-31361FD180DE}" destId="{488F6287-D5D6-47B1-AE73-9FA963650C7F}" srcOrd="0" destOrd="0" presId="urn:microsoft.com/office/officeart/2005/8/layout/hList7"/>
    <dgm:cxn modelId="{431C26D9-F01D-4A9B-A457-C21F22FD8336}" type="presParOf" srcId="{1E278D24-1B0A-4D22-B198-31361FD180DE}" destId="{9B84DF52-A241-4C31-9D9A-CE265C00A820}" srcOrd="1" destOrd="0" presId="urn:microsoft.com/office/officeart/2005/8/layout/hList7"/>
    <dgm:cxn modelId="{4CBD3BFD-C881-4782-B898-57CA13EAD42C}" type="presParOf" srcId="{1E278D24-1B0A-4D22-B198-31361FD180DE}" destId="{D519CB0F-367D-4B60-B0C5-A70990F2F7DD}" srcOrd="2" destOrd="0" presId="urn:microsoft.com/office/officeart/2005/8/layout/hList7"/>
    <dgm:cxn modelId="{7206006A-F1B6-4E53-A367-17222501C2B8}" type="presParOf" srcId="{1E278D24-1B0A-4D22-B198-31361FD180DE}" destId="{484DAC0D-B412-4AF4-82D7-B285D8416989}" srcOrd="3" destOrd="0" presId="urn:microsoft.com/office/officeart/2005/8/layout/hList7"/>
    <dgm:cxn modelId="{9DEE6838-DB94-4682-B633-614AC9DDC33C}" type="presParOf" srcId="{0E368854-13A1-47EA-BA92-1E95ED1794D5}" destId="{EE994FAE-FADC-4BC2-800E-7429EF8EDE32}" srcOrd="3" destOrd="0" presId="urn:microsoft.com/office/officeart/2005/8/layout/hList7"/>
    <dgm:cxn modelId="{B8927BC8-1D18-4F34-A1AA-9E6F454D939A}" type="presParOf" srcId="{0E368854-13A1-47EA-BA92-1E95ED1794D5}" destId="{3BA07328-6092-4277-A021-BE1D4E8DAAFE}" srcOrd="4" destOrd="0" presId="urn:microsoft.com/office/officeart/2005/8/layout/hList7"/>
    <dgm:cxn modelId="{273777F8-A032-4CB6-8089-047C727A5433}" type="presParOf" srcId="{3BA07328-6092-4277-A021-BE1D4E8DAAFE}" destId="{033ACDAD-2315-4890-804D-D64FC8FE3679}" srcOrd="0" destOrd="0" presId="urn:microsoft.com/office/officeart/2005/8/layout/hList7"/>
    <dgm:cxn modelId="{EEC00EB4-CE47-4149-8CC9-BD639F9C3FAC}" type="presParOf" srcId="{3BA07328-6092-4277-A021-BE1D4E8DAAFE}" destId="{D0A19E9A-9C90-40D6-8DAC-C08D5207BB42}" srcOrd="1" destOrd="0" presId="urn:microsoft.com/office/officeart/2005/8/layout/hList7"/>
    <dgm:cxn modelId="{68DA5561-5DD4-4230-9A76-41A31F528FFD}" type="presParOf" srcId="{3BA07328-6092-4277-A021-BE1D4E8DAAFE}" destId="{4B9712FE-7284-41D9-A16F-D4C04C8D69B6}" srcOrd="2" destOrd="0" presId="urn:microsoft.com/office/officeart/2005/8/layout/hList7"/>
    <dgm:cxn modelId="{A269C369-2DD2-474C-96B4-B432BF95CD9B}" type="presParOf" srcId="{3BA07328-6092-4277-A021-BE1D4E8DAAFE}" destId="{11110B44-15E9-412C-A651-0586A948E5B8}" srcOrd="3" destOrd="0" presId="urn:microsoft.com/office/officeart/2005/8/layout/hList7"/>
    <dgm:cxn modelId="{7D94F94A-8DFC-4BB1-B9F7-D85AD884391C}" type="presParOf" srcId="{0E368854-13A1-47EA-BA92-1E95ED1794D5}" destId="{BE5CF14A-B2A7-43D0-A79A-518654937B25}" srcOrd="5" destOrd="0" presId="urn:microsoft.com/office/officeart/2005/8/layout/hList7"/>
    <dgm:cxn modelId="{CD96D2D2-3D10-4570-A59E-CB874B581B25}" type="presParOf" srcId="{0E368854-13A1-47EA-BA92-1E95ED1794D5}" destId="{E60153CE-64E3-4DC0-ABC2-762ECCD3976F}" srcOrd="6" destOrd="0" presId="urn:microsoft.com/office/officeart/2005/8/layout/hList7"/>
    <dgm:cxn modelId="{E3917ADB-E797-44BF-AC35-81118AABCDD0}" type="presParOf" srcId="{E60153CE-64E3-4DC0-ABC2-762ECCD3976F}" destId="{EDB12FB2-6496-4A50-A2E4-41493ED3344E}" srcOrd="0" destOrd="0" presId="urn:microsoft.com/office/officeart/2005/8/layout/hList7"/>
    <dgm:cxn modelId="{32CC84F4-CCAB-4E53-9BD0-44BF4CC758EB}" type="presParOf" srcId="{E60153CE-64E3-4DC0-ABC2-762ECCD3976F}" destId="{1394544F-3A5F-42AD-90E5-27B056250615}" srcOrd="1" destOrd="0" presId="urn:microsoft.com/office/officeart/2005/8/layout/hList7"/>
    <dgm:cxn modelId="{2E4CBD95-964F-46F4-B8E5-D66A3B1FA62A}" type="presParOf" srcId="{E60153CE-64E3-4DC0-ABC2-762ECCD3976F}" destId="{FB1DEA64-839C-4CF0-8BE0-C076098F8B55}" srcOrd="2" destOrd="0" presId="urn:microsoft.com/office/officeart/2005/8/layout/hList7"/>
    <dgm:cxn modelId="{9149C2D2-EDCC-44D7-9BFC-1ABED479D292}" type="presParOf" srcId="{E60153CE-64E3-4DC0-ABC2-762ECCD3976F}" destId="{6D042040-B0E7-4F31-9D60-B82F8DADA7A9}"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6C98BA2-260A-4CF1-8FB4-E7CBF413EB7A}" type="doc">
      <dgm:prSet loTypeId="urn:microsoft.com/office/officeart/2005/8/layout/hList7" loCatId="process" qsTypeId="urn:microsoft.com/office/officeart/2005/8/quickstyle/simple5" qsCatId="simple" csTypeId="urn:microsoft.com/office/officeart/2005/8/colors/accent1_2#14" csCatId="accent1" phldr="1"/>
      <dgm:spPr/>
    </dgm:pt>
    <dgm:pt modelId="{0A3842A7-6DAE-4A76-B941-ECAC5718F4A1}">
      <dgm:prSet phldrT="[Текст]" custT="1"/>
      <dgm:spPr/>
      <dgm:t>
        <a:bodyPr/>
        <a:lstStyle/>
        <a:p>
          <a:r>
            <a:rPr lang="ru-RU" sz="1600" b="1" dirty="0" smtClean="0">
              <a:solidFill>
                <a:srgbClr val="002060"/>
              </a:solidFill>
              <a:effectLst>
                <a:outerShdw blurRad="38100" dist="38100" dir="2700000" algn="tl">
                  <a:srgbClr val="C0C0C0"/>
                </a:outerShdw>
              </a:effectLst>
            </a:rPr>
            <a:t>                     Движение грузовых автомобилей запрещено</a:t>
          </a:r>
          <a:endParaRPr lang="ru-RU" sz="1600" dirty="0">
            <a:solidFill>
              <a:srgbClr val="002060"/>
            </a:solidFill>
          </a:endParaRPr>
        </a:p>
      </dgm:t>
    </dgm:pt>
    <dgm:pt modelId="{A7E8DA8C-2B07-4E85-80B5-84F113F2FDF7}" type="parTrans" cxnId="{675DB386-5C13-408B-984D-6998C35D8F89}">
      <dgm:prSet/>
      <dgm:spPr/>
      <dgm:t>
        <a:bodyPr/>
        <a:lstStyle/>
        <a:p>
          <a:endParaRPr lang="ru-RU"/>
        </a:p>
      </dgm:t>
    </dgm:pt>
    <dgm:pt modelId="{99AF98F8-BEF3-4F76-94D1-55EB458C88FC}" type="sibTrans" cxnId="{675DB386-5C13-408B-984D-6998C35D8F89}">
      <dgm:prSet/>
      <dgm:spPr/>
      <dgm:t>
        <a:bodyPr/>
        <a:lstStyle/>
        <a:p>
          <a:endParaRPr lang="ru-RU"/>
        </a:p>
      </dgm:t>
    </dgm:pt>
    <dgm:pt modelId="{1A54201B-837A-4A61-BF03-E1CC5EB7A229}">
      <dgm:prSet phldrT="[Текст]" custT="1"/>
      <dgm:spPr/>
      <dgm:t>
        <a:bodyPr/>
        <a:lstStyle/>
        <a:p>
          <a:r>
            <a:rPr lang="ru-RU" sz="1600" b="1" dirty="0" smtClean="0">
              <a:solidFill>
                <a:srgbClr val="002060"/>
              </a:solidFill>
              <a:effectLst>
                <a:outerShdw blurRad="38100" dist="38100" dir="2700000" algn="tl">
                  <a:srgbClr val="C0C0C0"/>
                </a:outerShdw>
              </a:effectLst>
            </a:rPr>
            <a:t>                     Движение тракторов запрещено</a:t>
          </a:r>
          <a:endParaRPr lang="ru-RU" sz="1600" dirty="0">
            <a:solidFill>
              <a:srgbClr val="002060"/>
            </a:solidFill>
          </a:endParaRPr>
        </a:p>
      </dgm:t>
    </dgm:pt>
    <dgm:pt modelId="{22FFF7AB-8A8A-49D3-9AB3-A1940F43DC73}" type="parTrans" cxnId="{828E566B-C41A-45D3-BD37-A54987904B68}">
      <dgm:prSet/>
      <dgm:spPr/>
      <dgm:t>
        <a:bodyPr/>
        <a:lstStyle/>
        <a:p>
          <a:endParaRPr lang="ru-RU"/>
        </a:p>
      </dgm:t>
    </dgm:pt>
    <dgm:pt modelId="{20E90238-0B69-4DBA-B283-1F80CF9C1639}" type="sibTrans" cxnId="{828E566B-C41A-45D3-BD37-A54987904B68}">
      <dgm:prSet/>
      <dgm:spPr/>
      <dgm:t>
        <a:bodyPr/>
        <a:lstStyle/>
        <a:p>
          <a:endParaRPr lang="ru-RU"/>
        </a:p>
      </dgm:t>
    </dgm:pt>
    <dgm:pt modelId="{08D235D7-AB2B-4081-A3D7-A9107E3AEC9B}">
      <dgm:prSet phldrT="[Текст]" custT="1"/>
      <dgm:spPr/>
      <dgm:t>
        <a:bodyPr/>
        <a:lstStyle/>
        <a:p>
          <a:r>
            <a:rPr lang="ru-RU" sz="1600" b="1" dirty="0" smtClean="0">
              <a:solidFill>
                <a:srgbClr val="002060"/>
              </a:solidFill>
              <a:effectLst>
                <a:outerShdw blurRad="38100" dist="38100" dir="2700000" algn="tl">
                  <a:srgbClr val="C0C0C0"/>
                </a:outerShdw>
              </a:effectLst>
            </a:rPr>
            <a:t>                     Движение с прицепом запрещено</a:t>
          </a:r>
          <a:endParaRPr lang="ru-RU" sz="1600" dirty="0">
            <a:solidFill>
              <a:srgbClr val="002060"/>
            </a:solidFill>
          </a:endParaRPr>
        </a:p>
      </dgm:t>
    </dgm:pt>
    <dgm:pt modelId="{449AC188-E3BC-4D6A-A8BE-D486D561F405}" type="parTrans" cxnId="{64A18890-3301-47B1-B39E-6EB15278F611}">
      <dgm:prSet/>
      <dgm:spPr/>
      <dgm:t>
        <a:bodyPr/>
        <a:lstStyle/>
        <a:p>
          <a:endParaRPr lang="ru-RU"/>
        </a:p>
      </dgm:t>
    </dgm:pt>
    <dgm:pt modelId="{B8B41878-7151-4620-B768-B00E4D70D834}" type="sibTrans" cxnId="{64A18890-3301-47B1-B39E-6EB15278F611}">
      <dgm:prSet/>
      <dgm:spPr/>
      <dgm:t>
        <a:bodyPr/>
        <a:lstStyle/>
        <a:p>
          <a:endParaRPr lang="ru-RU"/>
        </a:p>
      </dgm:t>
    </dgm:pt>
    <dgm:pt modelId="{A63E2BA2-91A2-448C-BF18-5BB62E9242E4}">
      <dgm:prSet phldrT="[Текст]" custT="1"/>
      <dgm:spPr/>
      <dgm:t>
        <a:bodyPr/>
        <a:lstStyle/>
        <a:p>
          <a:r>
            <a:rPr lang="ru-RU" sz="1600" b="1" dirty="0" smtClean="0">
              <a:solidFill>
                <a:srgbClr val="002060"/>
              </a:solidFill>
              <a:effectLst>
                <a:outerShdw blurRad="38100" dist="38100" dir="2700000" algn="tl">
                  <a:srgbClr val="C0C0C0"/>
                </a:outerShdw>
              </a:effectLst>
            </a:rPr>
            <a:t>                 Движение мотоциклов запрещено</a:t>
          </a:r>
          <a:endParaRPr lang="ru-RU" sz="1600" dirty="0">
            <a:solidFill>
              <a:srgbClr val="002060"/>
            </a:solidFill>
          </a:endParaRPr>
        </a:p>
      </dgm:t>
    </dgm:pt>
    <dgm:pt modelId="{8E671783-0A2A-4664-AFB4-A1AE3F83296F}" type="parTrans" cxnId="{18351E40-5C4D-4731-9FFA-758F913ED1DC}">
      <dgm:prSet/>
      <dgm:spPr/>
    </dgm:pt>
    <dgm:pt modelId="{9DF0982F-1B2E-4F23-8BC3-D6CB2522E83D}" type="sibTrans" cxnId="{18351E40-5C4D-4731-9FFA-758F913ED1DC}">
      <dgm:prSet/>
      <dgm:spPr/>
    </dgm:pt>
    <dgm:pt modelId="{37FEFEAC-1A2E-4643-9107-1D5E3CF598F8}" type="pres">
      <dgm:prSet presAssocID="{B6C98BA2-260A-4CF1-8FB4-E7CBF413EB7A}" presName="Name0" presStyleCnt="0">
        <dgm:presLayoutVars>
          <dgm:dir/>
          <dgm:resizeHandles val="exact"/>
        </dgm:presLayoutVars>
      </dgm:prSet>
      <dgm:spPr/>
    </dgm:pt>
    <dgm:pt modelId="{27261171-3146-4D6E-9851-2D130DC5BA96}" type="pres">
      <dgm:prSet presAssocID="{B6C98BA2-260A-4CF1-8FB4-E7CBF413EB7A}" presName="fgShape" presStyleLbl="fgShp" presStyleIdx="0" presStyleCnt="1" custScaleX="108696"/>
      <dgm:spPr>
        <a:prstGeom prst="mathMinus">
          <a:avLst/>
        </a:prstGeom>
      </dgm:spPr>
    </dgm:pt>
    <dgm:pt modelId="{0E368854-13A1-47EA-BA92-1E95ED1794D5}" type="pres">
      <dgm:prSet presAssocID="{B6C98BA2-260A-4CF1-8FB4-E7CBF413EB7A}" presName="linComp" presStyleCnt="0"/>
      <dgm:spPr/>
    </dgm:pt>
    <dgm:pt modelId="{B13B4B70-8E1D-485C-994B-498FED09998E}" type="pres">
      <dgm:prSet presAssocID="{0A3842A7-6DAE-4A76-B941-ECAC5718F4A1}" presName="compNode" presStyleCnt="0"/>
      <dgm:spPr/>
    </dgm:pt>
    <dgm:pt modelId="{DFD53BDE-2084-45D3-AEB8-FA4586928BD3}" type="pres">
      <dgm:prSet presAssocID="{0A3842A7-6DAE-4A76-B941-ECAC5718F4A1}" presName="bkgdShape" presStyleLbl="node1" presStyleIdx="0" presStyleCnt="4"/>
      <dgm:spPr/>
      <dgm:t>
        <a:bodyPr/>
        <a:lstStyle/>
        <a:p>
          <a:endParaRPr lang="ru-RU"/>
        </a:p>
      </dgm:t>
    </dgm:pt>
    <dgm:pt modelId="{72C94B4E-3E83-4B52-85FE-0A7F980B8CAB}" type="pres">
      <dgm:prSet presAssocID="{0A3842A7-6DAE-4A76-B941-ECAC5718F4A1}" presName="nodeTx" presStyleLbl="node1" presStyleIdx="0" presStyleCnt="4">
        <dgm:presLayoutVars>
          <dgm:bulletEnabled val="1"/>
        </dgm:presLayoutVars>
      </dgm:prSet>
      <dgm:spPr/>
      <dgm:t>
        <a:bodyPr/>
        <a:lstStyle/>
        <a:p>
          <a:endParaRPr lang="ru-RU"/>
        </a:p>
      </dgm:t>
    </dgm:pt>
    <dgm:pt modelId="{F1473C15-9E7A-483E-810C-72FB76EE570B}" type="pres">
      <dgm:prSet presAssocID="{0A3842A7-6DAE-4A76-B941-ECAC5718F4A1}" presName="invisiNode" presStyleLbl="node1" presStyleIdx="0" presStyleCnt="4"/>
      <dgm:spPr/>
    </dgm:pt>
    <dgm:pt modelId="{5FEF04E7-AE90-4EAB-AC6A-5D45F0419688}" type="pres">
      <dgm:prSet presAssocID="{0A3842A7-6DAE-4A76-B941-ECAC5718F4A1}" presName="imagNode" presStyleLbl="fgImgPlace1" presStyleIdx="0" presStyleCnt="4" custFlipVert="1" custFlipHor="1" custScaleX="11300" custScaleY="12110"/>
      <dgm:spPr/>
    </dgm:pt>
    <dgm:pt modelId="{5192876C-7490-462A-B2FC-4002A98D4769}" type="pres">
      <dgm:prSet presAssocID="{99AF98F8-BEF3-4F76-94D1-55EB458C88FC}" presName="sibTrans" presStyleLbl="sibTrans2D1" presStyleIdx="0" presStyleCnt="0"/>
      <dgm:spPr/>
      <dgm:t>
        <a:bodyPr/>
        <a:lstStyle/>
        <a:p>
          <a:endParaRPr lang="ru-RU"/>
        </a:p>
      </dgm:t>
    </dgm:pt>
    <dgm:pt modelId="{25285517-2866-4F0E-BD5A-B4F216BA2FE1}" type="pres">
      <dgm:prSet presAssocID="{A63E2BA2-91A2-448C-BF18-5BB62E9242E4}" presName="compNode" presStyleCnt="0"/>
      <dgm:spPr/>
    </dgm:pt>
    <dgm:pt modelId="{238CCAC0-89B6-47CC-B222-5E178CCFC1AC}" type="pres">
      <dgm:prSet presAssocID="{A63E2BA2-91A2-448C-BF18-5BB62E9242E4}" presName="bkgdShape" presStyleLbl="node1" presStyleIdx="1" presStyleCnt="4"/>
      <dgm:spPr/>
      <dgm:t>
        <a:bodyPr/>
        <a:lstStyle/>
        <a:p>
          <a:endParaRPr lang="ru-RU"/>
        </a:p>
      </dgm:t>
    </dgm:pt>
    <dgm:pt modelId="{09C9AD56-2162-4185-B500-4925B9D407BE}" type="pres">
      <dgm:prSet presAssocID="{A63E2BA2-91A2-448C-BF18-5BB62E9242E4}" presName="nodeTx" presStyleLbl="node1" presStyleIdx="1" presStyleCnt="4">
        <dgm:presLayoutVars>
          <dgm:bulletEnabled val="1"/>
        </dgm:presLayoutVars>
      </dgm:prSet>
      <dgm:spPr/>
      <dgm:t>
        <a:bodyPr/>
        <a:lstStyle/>
        <a:p>
          <a:endParaRPr lang="ru-RU"/>
        </a:p>
      </dgm:t>
    </dgm:pt>
    <dgm:pt modelId="{10797F8B-F54C-4A1B-A6DB-25513CE75D8D}" type="pres">
      <dgm:prSet presAssocID="{A63E2BA2-91A2-448C-BF18-5BB62E9242E4}" presName="invisiNode" presStyleLbl="node1" presStyleIdx="1" presStyleCnt="4"/>
      <dgm:spPr/>
    </dgm:pt>
    <dgm:pt modelId="{AB180094-B9D7-419D-9CFB-30F5660ED4A7}" type="pres">
      <dgm:prSet presAssocID="{A63E2BA2-91A2-448C-BF18-5BB62E9242E4}" presName="imagNode" presStyleLbl="fgImgPlace1" presStyleIdx="1" presStyleCnt="4" custFlipHor="1" custScaleX="5653" custScaleY="5653"/>
      <dgm:spPr/>
    </dgm:pt>
    <dgm:pt modelId="{83000468-2C14-4125-A1D5-01F506A17C00}" type="pres">
      <dgm:prSet presAssocID="{9DF0982F-1B2E-4F23-8BC3-D6CB2522E83D}" presName="sibTrans" presStyleLbl="sibTrans2D1" presStyleIdx="0" presStyleCnt="0"/>
      <dgm:spPr/>
    </dgm:pt>
    <dgm:pt modelId="{3BA07328-6092-4277-A021-BE1D4E8DAAFE}" type="pres">
      <dgm:prSet presAssocID="{1A54201B-837A-4A61-BF03-E1CC5EB7A229}" presName="compNode" presStyleCnt="0"/>
      <dgm:spPr/>
    </dgm:pt>
    <dgm:pt modelId="{033ACDAD-2315-4890-804D-D64FC8FE3679}" type="pres">
      <dgm:prSet presAssocID="{1A54201B-837A-4A61-BF03-E1CC5EB7A229}" presName="bkgdShape" presStyleLbl="node1" presStyleIdx="2" presStyleCnt="4"/>
      <dgm:spPr/>
      <dgm:t>
        <a:bodyPr/>
        <a:lstStyle/>
        <a:p>
          <a:endParaRPr lang="ru-RU"/>
        </a:p>
      </dgm:t>
    </dgm:pt>
    <dgm:pt modelId="{D0A19E9A-9C90-40D6-8DAC-C08D5207BB42}" type="pres">
      <dgm:prSet presAssocID="{1A54201B-837A-4A61-BF03-E1CC5EB7A229}" presName="nodeTx" presStyleLbl="node1" presStyleIdx="2" presStyleCnt="4">
        <dgm:presLayoutVars>
          <dgm:bulletEnabled val="1"/>
        </dgm:presLayoutVars>
      </dgm:prSet>
      <dgm:spPr/>
      <dgm:t>
        <a:bodyPr/>
        <a:lstStyle/>
        <a:p>
          <a:endParaRPr lang="ru-RU"/>
        </a:p>
      </dgm:t>
    </dgm:pt>
    <dgm:pt modelId="{4B9712FE-7284-41D9-A16F-D4C04C8D69B6}" type="pres">
      <dgm:prSet presAssocID="{1A54201B-837A-4A61-BF03-E1CC5EB7A229}" presName="invisiNode" presStyleLbl="node1" presStyleIdx="2" presStyleCnt="4"/>
      <dgm:spPr/>
    </dgm:pt>
    <dgm:pt modelId="{11110B44-15E9-412C-A651-0586A948E5B8}" type="pres">
      <dgm:prSet presAssocID="{1A54201B-837A-4A61-BF03-E1CC5EB7A229}" presName="imagNode" presStyleLbl="fgImgPlace1" presStyleIdx="2" presStyleCnt="4" custFlipHor="1" custScaleX="9348" custScaleY="9349" custLinFactNeighborX="976" custLinFactNeighborY="-1617"/>
      <dgm:spPr/>
    </dgm:pt>
    <dgm:pt modelId="{BE5CF14A-B2A7-43D0-A79A-518654937B25}" type="pres">
      <dgm:prSet presAssocID="{20E90238-0B69-4DBA-B283-1F80CF9C1639}" presName="sibTrans" presStyleLbl="sibTrans2D1" presStyleIdx="0" presStyleCnt="0"/>
      <dgm:spPr/>
      <dgm:t>
        <a:bodyPr/>
        <a:lstStyle/>
        <a:p>
          <a:endParaRPr lang="ru-RU"/>
        </a:p>
      </dgm:t>
    </dgm:pt>
    <dgm:pt modelId="{E60153CE-64E3-4DC0-ABC2-762ECCD3976F}" type="pres">
      <dgm:prSet presAssocID="{08D235D7-AB2B-4081-A3D7-A9107E3AEC9B}" presName="compNode" presStyleCnt="0"/>
      <dgm:spPr/>
    </dgm:pt>
    <dgm:pt modelId="{EDB12FB2-6496-4A50-A2E4-41493ED3344E}" type="pres">
      <dgm:prSet presAssocID="{08D235D7-AB2B-4081-A3D7-A9107E3AEC9B}" presName="bkgdShape" presStyleLbl="node1" presStyleIdx="3" presStyleCnt="4"/>
      <dgm:spPr/>
      <dgm:t>
        <a:bodyPr/>
        <a:lstStyle/>
        <a:p>
          <a:endParaRPr lang="ru-RU"/>
        </a:p>
      </dgm:t>
    </dgm:pt>
    <dgm:pt modelId="{1394544F-3A5F-42AD-90E5-27B056250615}" type="pres">
      <dgm:prSet presAssocID="{08D235D7-AB2B-4081-A3D7-A9107E3AEC9B}" presName="nodeTx" presStyleLbl="node1" presStyleIdx="3" presStyleCnt="4">
        <dgm:presLayoutVars>
          <dgm:bulletEnabled val="1"/>
        </dgm:presLayoutVars>
      </dgm:prSet>
      <dgm:spPr/>
      <dgm:t>
        <a:bodyPr/>
        <a:lstStyle/>
        <a:p>
          <a:endParaRPr lang="ru-RU"/>
        </a:p>
      </dgm:t>
    </dgm:pt>
    <dgm:pt modelId="{FB1DEA64-839C-4CF0-8BE0-C076098F8B55}" type="pres">
      <dgm:prSet presAssocID="{08D235D7-AB2B-4081-A3D7-A9107E3AEC9B}" presName="invisiNode" presStyleLbl="node1" presStyleIdx="3" presStyleCnt="4"/>
      <dgm:spPr/>
    </dgm:pt>
    <dgm:pt modelId="{6D042040-B0E7-4F31-9D60-B82F8DADA7A9}" type="pres">
      <dgm:prSet presAssocID="{08D235D7-AB2B-4081-A3D7-A9107E3AEC9B}" presName="imagNode" presStyleLbl="fgImgPlace1" presStyleIdx="3" presStyleCnt="4" custScaleX="13703" custScaleY="15227"/>
      <dgm:spPr/>
    </dgm:pt>
  </dgm:ptLst>
  <dgm:cxnLst>
    <dgm:cxn modelId="{6203BCE6-136F-4B95-AE6F-5041179EB517}" type="presOf" srcId="{0A3842A7-6DAE-4A76-B941-ECAC5718F4A1}" destId="{72C94B4E-3E83-4B52-85FE-0A7F980B8CAB}" srcOrd="1" destOrd="0" presId="urn:microsoft.com/office/officeart/2005/8/layout/hList7"/>
    <dgm:cxn modelId="{B0ADBC68-78A8-4128-882C-7191EF78B227}" type="presOf" srcId="{1A54201B-837A-4A61-BF03-E1CC5EB7A229}" destId="{033ACDAD-2315-4890-804D-D64FC8FE3679}" srcOrd="0" destOrd="0" presId="urn:microsoft.com/office/officeart/2005/8/layout/hList7"/>
    <dgm:cxn modelId="{22891F81-F8CB-4AC3-AEEC-06F3601E0033}" type="presOf" srcId="{B6C98BA2-260A-4CF1-8FB4-E7CBF413EB7A}" destId="{37FEFEAC-1A2E-4643-9107-1D5E3CF598F8}" srcOrd="0" destOrd="0" presId="urn:microsoft.com/office/officeart/2005/8/layout/hList7"/>
    <dgm:cxn modelId="{82479CAC-30B9-47A5-809C-E8E117C48D03}" type="presOf" srcId="{08D235D7-AB2B-4081-A3D7-A9107E3AEC9B}" destId="{1394544F-3A5F-42AD-90E5-27B056250615}" srcOrd="1" destOrd="0" presId="urn:microsoft.com/office/officeart/2005/8/layout/hList7"/>
    <dgm:cxn modelId="{ABCB894E-68FB-4A51-9C4C-31E58190CF07}" type="presOf" srcId="{A63E2BA2-91A2-448C-BF18-5BB62E9242E4}" destId="{238CCAC0-89B6-47CC-B222-5E178CCFC1AC}" srcOrd="0" destOrd="0" presId="urn:microsoft.com/office/officeart/2005/8/layout/hList7"/>
    <dgm:cxn modelId="{174B95D2-BBCD-44AF-875B-FB2AA7BF0E91}" type="presOf" srcId="{1A54201B-837A-4A61-BF03-E1CC5EB7A229}" destId="{D0A19E9A-9C90-40D6-8DAC-C08D5207BB42}" srcOrd="1" destOrd="0" presId="urn:microsoft.com/office/officeart/2005/8/layout/hList7"/>
    <dgm:cxn modelId="{64A18890-3301-47B1-B39E-6EB15278F611}" srcId="{B6C98BA2-260A-4CF1-8FB4-E7CBF413EB7A}" destId="{08D235D7-AB2B-4081-A3D7-A9107E3AEC9B}" srcOrd="3" destOrd="0" parTransId="{449AC188-E3BC-4D6A-A8BE-D486D561F405}" sibTransId="{B8B41878-7151-4620-B768-B00E4D70D834}"/>
    <dgm:cxn modelId="{15BD60F0-F273-43E6-B2AB-BA271FB5DE46}" type="presOf" srcId="{20E90238-0B69-4DBA-B283-1F80CF9C1639}" destId="{BE5CF14A-B2A7-43D0-A79A-518654937B25}" srcOrd="0" destOrd="0" presId="urn:microsoft.com/office/officeart/2005/8/layout/hList7"/>
    <dgm:cxn modelId="{18351E40-5C4D-4731-9FFA-758F913ED1DC}" srcId="{B6C98BA2-260A-4CF1-8FB4-E7CBF413EB7A}" destId="{A63E2BA2-91A2-448C-BF18-5BB62E9242E4}" srcOrd="1" destOrd="0" parTransId="{8E671783-0A2A-4664-AFB4-A1AE3F83296F}" sibTransId="{9DF0982F-1B2E-4F23-8BC3-D6CB2522E83D}"/>
    <dgm:cxn modelId="{A2C93F97-0CC4-4385-9E73-768C5E56234E}" type="presOf" srcId="{99AF98F8-BEF3-4F76-94D1-55EB458C88FC}" destId="{5192876C-7490-462A-B2FC-4002A98D4769}" srcOrd="0" destOrd="0" presId="urn:microsoft.com/office/officeart/2005/8/layout/hList7"/>
    <dgm:cxn modelId="{F0E6102A-0EE7-466F-8A33-17E2E0C26E67}" type="presOf" srcId="{A63E2BA2-91A2-448C-BF18-5BB62E9242E4}" destId="{09C9AD56-2162-4185-B500-4925B9D407BE}" srcOrd="1" destOrd="0" presId="urn:microsoft.com/office/officeart/2005/8/layout/hList7"/>
    <dgm:cxn modelId="{828E566B-C41A-45D3-BD37-A54987904B68}" srcId="{B6C98BA2-260A-4CF1-8FB4-E7CBF413EB7A}" destId="{1A54201B-837A-4A61-BF03-E1CC5EB7A229}" srcOrd="2" destOrd="0" parTransId="{22FFF7AB-8A8A-49D3-9AB3-A1940F43DC73}" sibTransId="{20E90238-0B69-4DBA-B283-1F80CF9C1639}"/>
    <dgm:cxn modelId="{D87AEB6A-05DE-4B52-8EF2-FE55E20BA25E}" type="presOf" srcId="{08D235D7-AB2B-4081-A3D7-A9107E3AEC9B}" destId="{EDB12FB2-6496-4A50-A2E4-41493ED3344E}" srcOrd="0" destOrd="0" presId="urn:microsoft.com/office/officeart/2005/8/layout/hList7"/>
    <dgm:cxn modelId="{99EEE28E-AF1F-486D-A413-B4B4248D45A8}" type="presOf" srcId="{9DF0982F-1B2E-4F23-8BC3-D6CB2522E83D}" destId="{83000468-2C14-4125-A1D5-01F506A17C00}" srcOrd="0" destOrd="0" presId="urn:microsoft.com/office/officeart/2005/8/layout/hList7"/>
    <dgm:cxn modelId="{128D60E3-A10A-4E42-8200-D381B638042F}" type="presOf" srcId="{0A3842A7-6DAE-4A76-B941-ECAC5718F4A1}" destId="{DFD53BDE-2084-45D3-AEB8-FA4586928BD3}" srcOrd="0" destOrd="0" presId="urn:microsoft.com/office/officeart/2005/8/layout/hList7"/>
    <dgm:cxn modelId="{675DB386-5C13-408B-984D-6998C35D8F89}" srcId="{B6C98BA2-260A-4CF1-8FB4-E7CBF413EB7A}" destId="{0A3842A7-6DAE-4A76-B941-ECAC5718F4A1}" srcOrd="0" destOrd="0" parTransId="{A7E8DA8C-2B07-4E85-80B5-84F113F2FDF7}" sibTransId="{99AF98F8-BEF3-4F76-94D1-55EB458C88FC}"/>
    <dgm:cxn modelId="{11A3831B-3625-42C0-A5AE-46D19D5154AD}" type="presParOf" srcId="{37FEFEAC-1A2E-4643-9107-1D5E3CF598F8}" destId="{27261171-3146-4D6E-9851-2D130DC5BA96}" srcOrd="0" destOrd="0" presId="urn:microsoft.com/office/officeart/2005/8/layout/hList7"/>
    <dgm:cxn modelId="{F7D2E689-B19C-4884-B978-86856EDAF480}" type="presParOf" srcId="{37FEFEAC-1A2E-4643-9107-1D5E3CF598F8}" destId="{0E368854-13A1-47EA-BA92-1E95ED1794D5}" srcOrd="1" destOrd="0" presId="urn:microsoft.com/office/officeart/2005/8/layout/hList7"/>
    <dgm:cxn modelId="{F1705180-682F-4794-9136-3A3EDD00791B}" type="presParOf" srcId="{0E368854-13A1-47EA-BA92-1E95ED1794D5}" destId="{B13B4B70-8E1D-485C-994B-498FED09998E}" srcOrd="0" destOrd="0" presId="urn:microsoft.com/office/officeart/2005/8/layout/hList7"/>
    <dgm:cxn modelId="{2CB2B158-58D7-4560-B30D-A57A0D618AD8}" type="presParOf" srcId="{B13B4B70-8E1D-485C-994B-498FED09998E}" destId="{DFD53BDE-2084-45D3-AEB8-FA4586928BD3}" srcOrd="0" destOrd="0" presId="urn:microsoft.com/office/officeart/2005/8/layout/hList7"/>
    <dgm:cxn modelId="{DAA82EEE-7774-465B-9C90-81C9A0FF626A}" type="presParOf" srcId="{B13B4B70-8E1D-485C-994B-498FED09998E}" destId="{72C94B4E-3E83-4B52-85FE-0A7F980B8CAB}" srcOrd="1" destOrd="0" presId="urn:microsoft.com/office/officeart/2005/8/layout/hList7"/>
    <dgm:cxn modelId="{6D12EBC6-172B-460F-8C3C-9F780CC826DD}" type="presParOf" srcId="{B13B4B70-8E1D-485C-994B-498FED09998E}" destId="{F1473C15-9E7A-483E-810C-72FB76EE570B}" srcOrd="2" destOrd="0" presId="urn:microsoft.com/office/officeart/2005/8/layout/hList7"/>
    <dgm:cxn modelId="{22603722-17DB-492A-AF61-B4AAF0760C7E}" type="presParOf" srcId="{B13B4B70-8E1D-485C-994B-498FED09998E}" destId="{5FEF04E7-AE90-4EAB-AC6A-5D45F0419688}" srcOrd="3" destOrd="0" presId="urn:microsoft.com/office/officeart/2005/8/layout/hList7"/>
    <dgm:cxn modelId="{430D8A96-6A97-4E19-8A1C-A56DB3A6620E}" type="presParOf" srcId="{0E368854-13A1-47EA-BA92-1E95ED1794D5}" destId="{5192876C-7490-462A-B2FC-4002A98D4769}" srcOrd="1" destOrd="0" presId="urn:microsoft.com/office/officeart/2005/8/layout/hList7"/>
    <dgm:cxn modelId="{0A1688AA-4402-4C93-897E-744831C7C3EA}" type="presParOf" srcId="{0E368854-13A1-47EA-BA92-1E95ED1794D5}" destId="{25285517-2866-4F0E-BD5A-B4F216BA2FE1}" srcOrd="2" destOrd="0" presId="urn:microsoft.com/office/officeart/2005/8/layout/hList7"/>
    <dgm:cxn modelId="{AAE2DCD4-3993-44E2-87E5-90D84529CCE4}" type="presParOf" srcId="{25285517-2866-4F0E-BD5A-B4F216BA2FE1}" destId="{238CCAC0-89B6-47CC-B222-5E178CCFC1AC}" srcOrd="0" destOrd="0" presId="urn:microsoft.com/office/officeart/2005/8/layout/hList7"/>
    <dgm:cxn modelId="{97C8ABAE-6CA3-4447-BAF1-4F8A4368A6E6}" type="presParOf" srcId="{25285517-2866-4F0E-BD5A-B4F216BA2FE1}" destId="{09C9AD56-2162-4185-B500-4925B9D407BE}" srcOrd="1" destOrd="0" presId="urn:microsoft.com/office/officeart/2005/8/layout/hList7"/>
    <dgm:cxn modelId="{EE14C6BD-8EA9-4174-B516-E7FD0BB3548A}" type="presParOf" srcId="{25285517-2866-4F0E-BD5A-B4F216BA2FE1}" destId="{10797F8B-F54C-4A1B-A6DB-25513CE75D8D}" srcOrd="2" destOrd="0" presId="urn:microsoft.com/office/officeart/2005/8/layout/hList7"/>
    <dgm:cxn modelId="{B10D9E5E-E8BB-4C10-A112-BBC0FDAE6487}" type="presParOf" srcId="{25285517-2866-4F0E-BD5A-B4F216BA2FE1}" destId="{AB180094-B9D7-419D-9CFB-30F5660ED4A7}" srcOrd="3" destOrd="0" presId="urn:microsoft.com/office/officeart/2005/8/layout/hList7"/>
    <dgm:cxn modelId="{5655EFDA-3851-4765-A99F-D4B65EDC5743}" type="presParOf" srcId="{0E368854-13A1-47EA-BA92-1E95ED1794D5}" destId="{83000468-2C14-4125-A1D5-01F506A17C00}" srcOrd="3" destOrd="0" presId="urn:microsoft.com/office/officeart/2005/8/layout/hList7"/>
    <dgm:cxn modelId="{BBA2B839-F863-478F-AB58-20F3C40E0065}" type="presParOf" srcId="{0E368854-13A1-47EA-BA92-1E95ED1794D5}" destId="{3BA07328-6092-4277-A021-BE1D4E8DAAFE}" srcOrd="4" destOrd="0" presId="urn:microsoft.com/office/officeart/2005/8/layout/hList7"/>
    <dgm:cxn modelId="{54E63F3E-4355-431A-ABCE-B2C2538B1F7D}" type="presParOf" srcId="{3BA07328-6092-4277-A021-BE1D4E8DAAFE}" destId="{033ACDAD-2315-4890-804D-D64FC8FE3679}" srcOrd="0" destOrd="0" presId="urn:microsoft.com/office/officeart/2005/8/layout/hList7"/>
    <dgm:cxn modelId="{BF193288-62AB-4640-8553-5A3C93EF0B60}" type="presParOf" srcId="{3BA07328-6092-4277-A021-BE1D4E8DAAFE}" destId="{D0A19E9A-9C90-40D6-8DAC-C08D5207BB42}" srcOrd="1" destOrd="0" presId="urn:microsoft.com/office/officeart/2005/8/layout/hList7"/>
    <dgm:cxn modelId="{4FA4B69F-4FDC-4A6A-ABEE-702A05882CC4}" type="presParOf" srcId="{3BA07328-6092-4277-A021-BE1D4E8DAAFE}" destId="{4B9712FE-7284-41D9-A16F-D4C04C8D69B6}" srcOrd="2" destOrd="0" presId="urn:microsoft.com/office/officeart/2005/8/layout/hList7"/>
    <dgm:cxn modelId="{C26E8661-0C76-46C1-8458-FF50A54FEAE0}" type="presParOf" srcId="{3BA07328-6092-4277-A021-BE1D4E8DAAFE}" destId="{11110B44-15E9-412C-A651-0586A948E5B8}" srcOrd="3" destOrd="0" presId="urn:microsoft.com/office/officeart/2005/8/layout/hList7"/>
    <dgm:cxn modelId="{A5C3CBEE-5AC3-4E2A-B595-E588D4E4DE22}" type="presParOf" srcId="{0E368854-13A1-47EA-BA92-1E95ED1794D5}" destId="{BE5CF14A-B2A7-43D0-A79A-518654937B25}" srcOrd="5" destOrd="0" presId="urn:microsoft.com/office/officeart/2005/8/layout/hList7"/>
    <dgm:cxn modelId="{797DE815-4B39-44E0-B3BA-5BEC38BB255A}" type="presParOf" srcId="{0E368854-13A1-47EA-BA92-1E95ED1794D5}" destId="{E60153CE-64E3-4DC0-ABC2-762ECCD3976F}" srcOrd="6" destOrd="0" presId="urn:microsoft.com/office/officeart/2005/8/layout/hList7"/>
    <dgm:cxn modelId="{77F534DD-E0AE-4AF3-8D16-A6D01464C242}" type="presParOf" srcId="{E60153CE-64E3-4DC0-ABC2-762ECCD3976F}" destId="{EDB12FB2-6496-4A50-A2E4-41493ED3344E}" srcOrd="0" destOrd="0" presId="urn:microsoft.com/office/officeart/2005/8/layout/hList7"/>
    <dgm:cxn modelId="{37655B93-452E-480C-939C-B3ABC0436E54}" type="presParOf" srcId="{E60153CE-64E3-4DC0-ABC2-762ECCD3976F}" destId="{1394544F-3A5F-42AD-90E5-27B056250615}" srcOrd="1" destOrd="0" presId="urn:microsoft.com/office/officeart/2005/8/layout/hList7"/>
    <dgm:cxn modelId="{546B06E3-7746-49A2-983E-6F4DF0B97EF5}" type="presParOf" srcId="{E60153CE-64E3-4DC0-ABC2-762ECCD3976F}" destId="{FB1DEA64-839C-4CF0-8BE0-C076098F8B55}" srcOrd="2" destOrd="0" presId="urn:microsoft.com/office/officeart/2005/8/layout/hList7"/>
    <dgm:cxn modelId="{CCD51674-7AE3-4347-8F94-FB8BCBBCC4FD}" type="presParOf" srcId="{E60153CE-64E3-4DC0-ABC2-762ECCD3976F}" destId="{6D042040-B0E7-4F31-9D60-B82F8DADA7A9}" srcOrd="3" destOrd="0" presId="urn:microsoft.com/office/officeart/2005/8/layout/hList7"/>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6C98BA2-260A-4CF1-8FB4-E7CBF413EB7A}" type="doc">
      <dgm:prSet loTypeId="urn:microsoft.com/office/officeart/2005/8/layout/hList7" loCatId="process" qsTypeId="urn:microsoft.com/office/officeart/2005/8/quickstyle/simple5" qsCatId="simple" csTypeId="urn:microsoft.com/office/officeart/2005/8/colors/accent1_2#15" csCatId="accent1" phldr="1"/>
      <dgm:spPr/>
    </dgm:pt>
    <dgm:pt modelId="{DADD47F2-D959-4E13-AD71-8A94A6106CDA}">
      <dgm:prSet phldrT="[Текст]" custT="1"/>
      <dgm:spPr/>
      <dgm:t>
        <a:bodyPr/>
        <a:lstStyle/>
        <a:p>
          <a:r>
            <a:rPr lang="ru-RU" sz="1600" b="1" dirty="0" smtClean="0">
              <a:solidFill>
                <a:srgbClr val="002060"/>
              </a:solidFill>
              <a:effectLst>
                <a:outerShdw blurRad="38100" dist="38100" dir="2700000" algn="tl">
                  <a:srgbClr val="C0C0C0"/>
                </a:outerShdw>
              </a:effectLst>
            </a:rPr>
            <a:t>                  Движение на велосипедах запрещено</a:t>
          </a:r>
          <a:endParaRPr lang="ru-RU" sz="1600" dirty="0">
            <a:solidFill>
              <a:srgbClr val="002060"/>
            </a:solidFill>
          </a:endParaRPr>
        </a:p>
      </dgm:t>
    </dgm:pt>
    <dgm:pt modelId="{EAB645BA-9FA0-4F11-B64F-53E34B598F29}" type="parTrans" cxnId="{5A996CEC-E22C-4B60-B830-995E9B7BFA29}">
      <dgm:prSet/>
      <dgm:spPr/>
      <dgm:t>
        <a:bodyPr/>
        <a:lstStyle/>
        <a:p>
          <a:endParaRPr lang="ru-RU"/>
        </a:p>
      </dgm:t>
    </dgm:pt>
    <dgm:pt modelId="{DF6C180A-B7AF-4789-8EF0-C718DED6BAC5}" type="sibTrans" cxnId="{5A996CEC-E22C-4B60-B830-995E9B7BFA29}">
      <dgm:prSet/>
      <dgm:spPr/>
      <dgm:t>
        <a:bodyPr/>
        <a:lstStyle/>
        <a:p>
          <a:endParaRPr lang="ru-RU"/>
        </a:p>
      </dgm:t>
    </dgm:pt>
    <dgm:pt modelId="{1A54201B-837A-4A61-BF03-E1CC5EB7A229}">
      <dgm:prSet phldrT="[Текст]" custT="1"/>
      <dgm:spPr/>
      <dgm:t>
        <a:bodyPr/>
        <a:lstStyle/>
        <a:p>
          <a:r>
            <a:rPr lang="ru-RU" sz="1600" b="1" dirty="0" smtClean="0">
              <a:solidFill>
                <a:srgbClr val="002060"/>
              </a:solidFill>
              <a:effectLst>
                <a:outerShdw blurRad="38100" dist="38100" dir="2700000" algn="tl">
                  <a:srgbClr val="C0C0C0"/>
                </a:outerShdw>
              </a:effectLst>
            </a:rPr>
            <a:t> Ограничение массы</a:t>
          </a:r>
          <a:endParaRPr lang="ru-RU" sz="1600" dirty="0">
            <a:solidFill>
              <a:srgbClr val="002060"/>
            </a:solidFill>
          </a:endParaRPr>
        </a:p>
      </dgm:t>
    </dgm:pt>
    <dgm:pt modelId="{22FFF7AB-8A8A-49D3-9AB3-A1940F43DC73}" type="parTrans" cxnId="{828E566B-C41A-45D3-BD37-A54987904B68}">
      <dgm:prSet/>
      <dgm:spPr/>
      <dgm:t>
        <a:bodyPr/>
        <a:lstStyle/>
        <a:p>
          <a:endParaRPr lang="ru-RU"/>
        </a:p>
      </dgm:t>
    </dgm:pt>
    <dgm:pt modelId="{20E90238-0B69-4DBA-B283-1F80CF9C1639}" type="sibTrans" cxnId="{828E566B-C41A-45D3-BD37-A54987904B68}">
      <dgm:prSet/>
      <dgm:spPr/>
      <dgm:t>
        <a:bodyPr/>
        <a:lstStyle/>
        <a:p>
          <a:endParaRPr lang="ru-RU"/>
        </a:p>
      </dgm:t>
    </dgm:pt>
    <dgm:pt modelId="{08D235D7-AB2B-4081-A3D7-A9107E3AEC9B}">
      <dgm:prSet phldrT="[Текст]" custT="1"/>
      <dgm:spPr/>
      <dgm:t>
        <a:bodyPr/>
        <a:lstStyle/>
        <a:p>
          <a:r>
            <a:rPr lang="ru-RU" sz="1600" b="1" dirty="0" smtClean="0">
              <a:solidFill>
                <a:srgbClr val="002060"/>
              </a:solidFill>
              <a:effectLst>
                <a:outerShdw blurRad="38100" dist="38100" dir="2700000" algn="tl">
                  <a:srgbClr val="C0C0C0"/>
                </a:outerShdw>
              </a:effectLst>
            </a:rPr>
            <a:t>Ограничение нагрузки на ось</a:t>
          </a:r>
          <a:endParaRPr lang="ru-RU" sz="1600" dirty="0">
            <a:solidFill>
              <a:srgbClr val="002060"/>
            </a:solidFill>
          </a:endParaRPr>
        </a:p>
      </dgm:t>
    </dgm:pt>
    <dgm:pt modelId="{449AC188-E3BC-4D6A-A8BE-D486D561F405}" type="parTrans" cxnId="{64A18890-3301-47B1-B39E-6EB15278F611}">
      <dgm:prSet/>
      <dgm:spPr/>
      <dgm:t>
        <a:bodyPr/>
        <a:lstStyle/>
        <a:p>
          <a:endParaRPr lang="ru-RU"/>
        </a:p>
      </dgm:t>
    </dgm:pt>
    <dgm:pt modelId="{B8B41878-7151-4620-B768-B00E4D70D834}" type="sibTrans" cxnId="{64A18890-3301-47B1-B39E-6EB15278F611}">
      <dgm:prSet/>
      <dgm:spPr/>
      <dgm:t>
        <a:bodyPr/>
        <a:lstStyle/>
        <a:p>
          <a:endParaRPr lang="ru-RU"/>
        </a:p>
      </dgm:t>
    </dgm:pt>
    <dgm:pt modelId="{ED81F25D-2BBD-4946-A2A7-C3A7C31C2933}">
      <dgm:prSet phldrT="[Текст]" custT="1"/>
      <dgm:spPr/>
      <dgm:t>
        <a:bodyPr/>
        <a:lstStyle/>
        <a:p>
          <a:r>
            <a:rPr lang="ru-RU" sz="1600" b="1" dirty="0" smtClean="0">
              <a:solidFill>
                <a:srgbClr val="002060"/>
              </a:solidFill>
              <a:effectLst>
                <a:outerShdw blurRad="38100" dist="38100" dir="2700000" algn="tl">
                  <a:srgbClr val="C0C0C0"/>
                </a:outerShdw>
              </a:effectLst>
            </a:rPr>
            <a:t>Движение гужевых повозок запрещено</a:t>
          </a:r>
          <a:endParaRPr lang="ru-RU" sz="1600" dirty="0">
            <a:solidFill>
              <a:srgbClr val="002060"/>
            </a:solidFill>
          </a:endParaRPr>
        </a:p>
      </dgm:t>
    </dgm:pt>
    <dgm:pt modelId="{106BFECC-086C-4C00-A933-57EB8749B7E3}" type="parTrans" cxnId="{62D0AD37-8C0F-43EB-9B70-744BEECB7CE5}">
      <dgm:prSet/>
      <dgm:spPr/>
      <dgm:t>
        <a:bodyPr/>
        <a:lstStyle/>
        <a:p>
          <a:endParaRPr lang="ru-RU"/>
        </a:p>
      </dgm:t>
    </dgm:pt>
    <dgm:pt modelId="{3FEF8E6B-6F61-4E4C-9BBA-A73C37A4533C}" type="sibTrans" cxnId="{62D0AD37-8C0F-43EB-9B70-744BEECB7CE5}">
      <dgm:prSet/>
      <dgm:spPr/>
      <dgm:t>
        <a:bodyPr/>
        <a:lstStyle/>
        <a:p>
          <a:endParaRPr lang="ru-RU"/>
        </a:p>
      </dgm:t>
    </dgm:pt>
    <dgm:pt modelId="{37FEFEAC-1A2E-4643-9107-1D5E3CF598F8}" type="pres">
      <dgm:prSet presAssocID="{B6C98BA2-260A-4CF1-8FB4-E7CBF413EB7A}" presName="Name0" presStyleCnt="0">
        <dgm:presLayoutVars>
          <dgm:dir/>
          <dgm:resizeHandles val="exact"/>
        </dgm:presLayoutVars>
      </dgm:prSet>
      <dgm:spPr/>
    </dgm:pt>
    <dgm:pt modelId="{27261171-3146-4D6E-9851-2D130DC5BA96}" type="pres">
      <dgm:prSet presAssocID="{B6C98BA2-260A-4CF1-8FB4-E7CBF413EB7A}" presName="fgShape" presStyleLbl="fgShp" presStyleIdx="0" presStyleCnt="1" custScaleX="108696"/>
      <dgm:spPr>
        <a:prstGeom prst="mathMinus">
          <a:avLst/>
        </a:prstGeom>
      </dgm:spPr>
    </dgm:pt>
    <dgm:pt modelId="{0E368854-13A1-47EA-BA92-1E95ED1794D5}" type="pres">
      <dgm:prSet presAssocID="{B6C98BA2-260A-4CF1-8FB4-E7CBF413EB7A}" presName="linComp" presStyleCnt="0"/>
      <dgm:spPr/>
    </dgm:pt>
    <dgm:pt modelId="{CF8361EF-9B08-4E84-9202-65422FE14B0C}" type="pres">
      <dgm:prSet presAssocID="{ED81F25D-2BBD-4946-A2A7-C3A7C31C2933}" presName="compNode" presStyleCnt="0"/>
      <dgm:spPr/>
    </dgm:pt>
    <dgm:pt modelId="{BA7AFAB4-1E55-488A-A6F8-CFA7F4A947A6}" type="pres">
      <dgm:prSet presAssocID="{ED81F25D-2BBD-4946-A2A7-C3A7C31C2933}" presName="bkgdShape" presStyleLbl="node1" presStyleIdx="0" presStyleCnt="4"/>
      <dgm:spPr/>
      <dgm:t>
        <a:bodyPr/>
        <a:lstStyle/>
        <a:p>
          <a:endParaRPr lang="ru-RU"/>
        </a:p>
      </dgm:t>
    </dgm:pt>
    <dgm:pt modelId="{0DE68BF3-989C-4F59-8FF9-B3259A7C7872}" type="pres">
      <dgm:prSet presAssocID="{ED81F25D-2BBD-4946-A2A7-C3A7C31C2933}" presName="nodeTx" presStyleLbl="node1" presStyleIdx="0" presStyleCnt="4">
        <dgm:presLayoutVars>
          <dgm:bulletEnabled val="1"/>
        </dgm:presLayoutVars>
      </dgm:prSet>
      <dgm:spPr/>
      <dgm:t>
        <a:bodyPr/>
        <a:lstStyle/>
        <a:p>
          <a:endParaRPr lang="ru-RU"/>
        </a:p>
      </dgm:t>
    </dgm:pt>
    <dgm:pt modelId="{A3CEC2A3-092F-4BAA-AC5A-0AEDA93C04AC}" type="pres">
      <dgm:prSet presAssocID="{ED81F25D-2BBD-4946-A2A7-C3A7C31C2933}" presName="invisiNode" presStyleLbl="node1" presStyleIdx="0" presStyleCnt="4"/>
      <dgm:spPr/>
    </dgm:pt>
    <dgm:pt modelId="{559BC021-2480-41F7-83B2-4A02BB8650B8}" type="pres">
      <dgm:prSet presAssocID="{ED81F25D-2BBD-4946-A2A7-C3A7C31C2933}" presName="imagNode" presStyleLbl="fgImgPlace1" presStyleIdx="0" presStyleCnt="4" custFlipHor="1" custScaleX="5653" custScaleY="5653"/>
      <dgm:spPr/>
    </dgm:pt>
    <dgm:pt modelId="{888B4FBB-B3AE-4CA2-9C4D-AE15502E30D6}" type="pres">
      <dgm:prSet presAssocID="{3FEF8E6B-6F61-4E4C-9BBA-A73C37A4533C}" presName="sibTrans" presStyleLbl="sibTrans2D1" presStyleIdx="0" presStyleCnt="0"/>
      <dgm:spPr/>
      <dgm:t>
        <a:bodyPr/>
        <a:lstStyle/>
        <a:p>
          <a:endParaRPr lang="ru-RU"/>
        </a:p>
      </dgm:t>
    </dgm:pt>
    <dgm:pt modelId="{1E278D24-1B0A-4D22-B198-31361FD180DE}" type="pres">
      <dgm:prSet presAssocID="{DADD47F2-D959-4E13-AD71-8A94A6106CDA}" presName="compNode" presStyleCnt="0"/>
      <dgm:spPr/>
    </dgm:pt>
    <dgm:pt modelId="{488F6287-D5D6-47B1-AE73-9FA963650C7F}" type="pres">
      <dgm:prSet presAssocID="{DADD47F2-D959-4E13-AD71-8A94A6106CDA}" presName="bkgdShape" presStyleLbl="node1" presStyleIdx="1" presStyleCnt="4"/>
      <dgm:spPr/>
      <dgm:t>
        <a:bodyPr/>
        <a:lstStyle/>
        <a:p>
          <a:endParaRPr lang="ru-RU"/>
        </a:p>
      </dgm:t>
    </dgm:pt>
    <dgm:pt modelId="{9B84DF52-A241-4C31-9D9A-CE265C00A820}" type="pres">
      <dgm:prSet presAssocID="{DADD47F2-D959-4E13-AD71-8A94A6106CDA}" presName="nodeTx" presStyleLbl="node1" presStyleIdx="1" presStyleCnt="4">
        <dgm:presLayoutVars>
          <dgm:bulletEnabled val="1"/>
        </dgm:presLayoutVars>
      </dgm:prSet>
      <dgm:spPr/>
      <dgm:t>
        <a:bodyPr/>
        <a:lstStyle/>
        <a:p>
          <a:endParaRPr lang="ru-RU"/>
        </a:p>
      </dgm:t>
    </dgm:pt>
    <dgm:pt modelId="{D519CB0F-367D-4B60-B0C5-A70990F2F7DD}" type="pres">
      <dgm:prSet presAssocID="{DADD47F2-D959-4E13-AD71-8A94A6106CDA}" presName="invisiNode" presStyleLbl="node1" presStyleIdx="1" presStyleCnt="4"/>
      <dgm:spPr/>
    </dgm:pt>
    <dgm:pt modelId="{484DAC0D-B412-4AF4-82D7-B285D8416989}" type="pres">
      <dgm:prSet presAssocID="{DADD47F2-D959-4E13-AD71-8A94A6106CDA}" presName="imagNode" presStyleLbl="fgImgPlace1" presStyleIdx="1" presStyleCnt="4" custFlipHor="1" custScaleX="9112" custScaleY="6115"/>
      <dgm:spPr/>
    </dgm:pt>
    <dgm:pt modelId="{EE994FAE-FADC-4BC2-800E-7429EF8EDE32}" type="pres">
      <dgm:prSet presAssocID="{DF6C180A-B7AF-4789-8EF0-C718DED6BAC5}" presName="sibTrans" presStyleLbl="sibTrans2D1" presStyleIdx="0" presStyleCnt="0"/>
      <dgm:spPr/>
      <dgm:t>
        <a:bodyPr/>
        <a:lstStyle/>
        <a:p>
          <a:endParaRPr lang="ru-RU"/>
        </a:p>
      </dgm:t>
    </dgm:pt>
    <dgm:pt modelId="{3BA07328-6092-4277-A021-BE1D4E8DAAFE}" type="pres">
      <dgm:prSet presAssocID="{1A54201B-837A-4A61-BF03-E1CC5EB7A229}" presName="compNode" presStyleCnt="0"/>
      <dgm:spPr/>
    </dgm:pt>
    <dgm:pt modelId="{033ACDAD-2315-4890-804D-D64FC8FE3679}" type="pres">
      <dgm:prSet presAssocID="{1A54201B-837A-4A61-BF03-E1CC5EB7A229}" presName="bkgdShape" presStyleLbl="node1" presStyleIdx="2" presStyleCnt="4"/>
      <dgm:spPr/>
      <dgm:t>
        <a:bodyPr/>
        <a:lstStyle/>
        <a:p>
          <a:endParaRPr lang="ru-RU"/>
        </a:p>
      </dgm:t>
    </dgm:pt>
    <dgm:pt modelId="{D0A19E9A-9C90-40D6-8DAC-C08D5207BB42}" type="pres">
      <dgm:prSet presAssocID="{1A54201B-837A-4A61-BF03-E1CC5EB7A229}" presName="nodeTx" presStyleLbl="node1" presStyleIdx="2" presStyleCnt="4">
        <dgm:presLayoutVars>
          <dgm:bulletEnabled val="1"/>
        </dgm:presLayoutVars>
      </dgm:prSet>
      <dgm:spPr/>
      <dgm:t>
        <a:bodyPr/>
        <a:lstStyle/>
        <a:p>
          <a:endParaRPr lang="ru-RU"/>
        </a:p>
      </dgm:t>
    </dgm:pt>
    <dgm:pt modelId="{4B9712FE-7284-41D9-A16F-D4C04C8D69B6}" type="pres">
      <dgm:prSet presAssocID="{1A54201B-837A-4A61-BF03-E1CC5EB7A229}" presName="invisiNode" presStyleLbl="node1" presStyleIdx="2" presStyleCnt="4"/>
      <dgm:spPr/>
    </dgm:pt>
    <dgm:pt modelId="{11110B44-15E9-412C-A651-0586A948E5B8}" type="pres">
      <dgm:prSet presAssocID="{1A54201B-837A-4A61-BF03-E1CC5EB7A229}" presName="imagNode" presStyleLbl="fgImgPlace1" presStyleIdx="2" presStyleCnt="4" custFlipHor="1" custScaleX="9348" custScaleY="9349" custLinFactNeighborX="976" custLinFactNeighborY="-1617"/>
      <dgm:spPr/>
    </dgm:pt>
    <dgm:pt modelId="{BE5CF14A-B2A7-43D0-A79A-518654937B25}" type="pres">
      <dgm:prSet presAssocID="{20E90238-0B69-4DBA-B283-1F80CF9C1639}" presName="sibTrans" presStyleLbl="sibTrans2D1" presStyleIdx="0" presStyleCnt="0"/>
      <dgm:spPr/>
      <dgm:t>
        <a:bodyPr/>
        <a:lstStyle/>
        <a:p>
          <a:endParaRPr lang="ru-RU"/>
        </a:p>
      </dgm:t>
    </dgm:pt>
    <dgm:pt modelId="{E60153CE-64E3-4DC0-ABC2-762ECCD3976F}" type="pres">
      <dgm:prSet presAssocID="{08D235D7-AB2B-4081-A3D7-A9107E3AEC9B}" presName="compNode" presStyleCnt="0"/>
      <dgm:spPr/>
    </dgm:pt>
    <dgm:pt modelId="{EDB12FB2-6496-4A50-A2E4-41493ED3344E}" type="pres">
      <dgm:prSet presAssocID="{08D235D7-AB2B-4081-A3D7-A9107E3AEC9B}" presName="bkgdShape" presStyleLbl="node1" presStyleIdx="3" presStyleCnt="4"/>
      <dgm:spPr/>
      <dgm:t>
        <a:bodyPr/>
        <a:lstStyle/>
        <a:p>
          <a:endParaRPr lang="ru-RU"/>
        </a:p>
      </dgm:t>
    </dgm:pt>
    <dgm:pt modelId="{1394544F-3A5F-42AD-90E5-27B056250615}" type="pres">
      <dgm:prSet presAssocID="{08D235D7-AB2B-4081-A3D7-A9107E3AEC9B}" presName="nodeTx" presStyleLbl="node1" presStyleIdx="3" presStyleCnt="4">
        <dgm:presLayoutVars>
          <dgm:bulletEnabled val="1"/>
        </dgm:presLayoutVars>
      </dgm:prSet>
      <dgm:spPr/>
      <dgm:t>
        <a:bodyPr/>
        <a:lstStyle/>
        <a:p>
          <a:endParaRPr lang="ru-RU"/>
        </a:p>
      </dgm:t>
    </dgm:pt>
    <dgm:pt modelId="{FB1DEA64-839C-4CF0-8BE0-C076098F8B55}" type="pres">
      <dgm:prSet presAssocID="{08D235D7-AB2B-4081-A3D7-A9107E3AEC9B}" presName="invisiNode" presStyleLbl="node1" presStyleIdx="3" presStyleCnt="4"/>
      <dgm:spPr/>
    </dgm:pt>
    <dgm:pt modelId="{6D042040-B0E7-4F31-9D60-B82F8DADA7A9}" type="pres">
      <dgm:prSet presAssocID="{08D235D7-AB2B-4081-A3D7-A9107E3AEC9B}" presName="imagNode" presStyleLbl="fgImgPlace1" presStyleIdx="3" presStyleCnt="4" custScaleX="13703" custScaleY="15227" custLinFactNeighborX="-2828" custLinFactNeighborY="27919"/>
      <dgm:spPr/>
    </dgm:pt>
  </dgm:ptLst>
  <dgm:cxnLst>
    <dgm:cxn modelId="{529D1EEC-3C4F-4D82-874D-9998D1772D27}" type="presOf" srcId="{08D235D7-AB2B-4081-A3D7-A9107E3AEC9B}" destId="{EDB12FB2-6496-4A50-A2E4-41493ED3344E}" srcOrd="0" destOrd="0" presId="urn:microsoft.com/office/officeart/2005/8/layout/hList7"/>
    <dgm:cxn modelId="{B95BB973-D22A-4CAA-81D6-8C34DFC4E59B}" type="presOf" srcId="{DADD47F2-D959-4E13-AD71-8A94A6106CDA}" destId="{9B84DF52-A241-4C31-9D9A-CE265C00A820}" srcOrd="1" destOrd="0" presId="urn:microsoft.com/office/officeart/2005/8/layout/hList7"/>
    <dgm:cxn modelId="{62D0AD37-8C0F-43EB-9B70-744BEECB7CE5}" srcId="{B6C98BA2-260A-4CF1-8FB4-E7CBF413EB7A}" destId="{ED81F25D-2BBD-4946-A2A7-C3A7C31C2933}" srcOrd="0" destOrd="0" parTransId="{106BFECC-086C-4C00-A933-57EB8749B7E3}" sibTransId="{3FEF8E6B-6F61-4E4C-9BBA-A73C37A4533C}"/>
    <dgm:cxn modelId="{05D09A0C-C7CF-4EFC-AC90-4877C814D319}" type="presOf" srcId="{DF6C180A-B7AF-4789-8EF0-C718DED6BAC5}" destId="{EE994FAE-FADC-4BC2-800E-7429EF8EDE32}" srcOrd="0" destOrd="0" presId="urn:microsoft.com/office/officeart/2005/8/layout/hList7"/>
    <dgm:cxn modelId="{5C487B6D-393D-41BF-90CC-95DE3CE212AF}" type="presOf" srcId="{ED81F25D-2BBD-4946-A2A7-C3A7C31C2933}" destId="{BA7AFAB4-1E55-488A-A6F8-CFA7F4A947A6}" srcOrd="0" destOrd="0" presId="urn:microsoft.com/office/officeart/2005/8/layout/hList7"/>
    <dgm:cxn modelId="{64A18890-3301-47B1-B39E-6EB15278F611}" srcId="{B6C98BA2-260A-4CF1-8FB4-E7CBF413EB7A}" destId="{08D235D7-AB2B-4081-A3D7-A9107E3AEC9B}" srcOrd="3" destOrd="0" parTransId="{449AC188-E3BC-4D6A-A8BE-D486D561F405}" sibTransId="{B8B41878-7151-4620-B768-B00E4D70D834}"/>
    <dgm:cxn modelId="{5A996CEC-E22C-4B60-B830-995E9B7BFA29}" srcId="{B6C98BA2-260A-4CF1-8FB4-E7CBF413EB7A}" destId="{DADD47F2-D959-4E13-AD71-8A94A6106CDA}" srcOrd="1" destOrd="0" parTransId="{EAB645BA-9FA0-4F11-B64F-53E34B598F29}" sibTransId="{DF6C180A-B7AF-4789-8EF0-C718DED6BAC5}"/>
    <dgm:cxn modelId="{BFF96F68-18BF-4C97-A965-B5F55A134E8E}" type="presOf" srcId="{20E90238-0B69-4DBA-B283-1F80CF9C1639}" destId="{BE5CF14A-B2A7-43D0-A79A-518654937B25}" srcOrd="0" destOrd="0" presId="urn:microsoft.com/office/officeart/2005/8/layout/hList7"/>
    <dgm:cxn modelId="{E870CD9B-6AC9-46B4-8DF0-8682B62EBACA}" type="presOf" srcId="{ED81F25D-2BBD-4946-A2A7-C3A7C31C2933}" destId="{0DE68BF3-989C-4F59-8FF9-B3259A7C7872}" srcOrd="1" destOrd="0" presId="urn:microsoft.com/office/officeart/2005/8/layout/hList7"/>
    <dgm:cxn modelId="{5759FAE2-D970-4647-AAA9-F3CBD8CAF7DD}" type="presOf" srcId="{08D235D7-AB2B-4081-A3D7-A9107E3AEC9B}" destId="{1394544F-3A5F-42AD-90E5-27B056250615}" srcOrd="1" destOrd="0" presId="urn:microsoft.com/office/officeart/2005/8/layout/hList7"/>
    <dgm:cxn modelId="{6AF9C120-4D6B-4C17-8F44-4BD8FE5B2C91}" type="presOf" srcId="{1A54201B-837A-4A61-BF03-E1CC5EB7A229}" destId="{D0A19E9A-9C90-40D6-8DAC-C08D5207BB42}" srcOrd="1" destOrd="0" presId="urn:microsoft.com/office/officeart/2005/8/layout/hList7"/>
    <dgm:cxn modelId="{35A6793C-9527-4346-A6B5-2BD78B2AE5D5}" type="presOf" srcId="{DADD47F2-D959-4E13-AD71-8A94A6106CDA}" destId="{488F6287-D5D6-47B1-AE73-9FA963650C7F}" srcOrd="0" destOrd="0" presId="urn:microsoft.com/office/officeart/2005/8/layout/hList7"/>
    <dgm:cxn modelId="{A85D1101-8340-440D-83A4-16835DFE58AE}" type="presOf" srcId="{1A54201B-837A-4A61-BF03-E1CC5EB7A229}" destId="{033ACDAD-2315-4890-804D-D64FC8FE3679}" srcOrd="0" destOrd="0" presId="urn:microsoft.com/office/officeart/2005/8/layout/hList7"/>
    <dgm:cxn modelId="{5F658E40-78F2-45D9-97F9-C09EC0222621}" type="presOf" srcId="{3FEF8E6B-6F61-4E4C-9BBA-A73C37A4533C}" destId="{888B4FBB-B3AE-4CA2-9C4D-AE15502E30D6}" srcOrd="0" destOrd="0" presId="urn:microsoft.com/office/officeart/2005/8/layout/hList7"/>
    <dgm:cxn modelId="{828E566B-C41A-45D3-BD37-A54987904B68}" srcId="{B6C98BA2-260A-4CF1-8FB4-E7CBF413EB7A}" destId="{1A54201B-837A-4A61-BF03-E1CC5EB7A229}" srcOrd="2" destOrd="0" parTransId="{22FFF7AB-8A8A-49D3-9AB3-A1940F43DC73}" sibTransId="{20E90238-0B69-4DBA-B283-1F80CF9C1639}"/>
    <dgm:cxn modelId="{BF43A5E8-EA8F-4D55-9787-10D261D8D3A8}" type="presOf" srcId="{B6C98BA2-260A-4CF1-8FB4-E7CBF413EB7A}" destId="{37FEFEAC-1A2E-4643-9107-1D5E3CF598F8}" srcOrd="0" destOrd="0" presId="urn:microsoft.com/office/officeart/2005/8/layout/hList7"/>
    <dgm:cxn modelId="{8ED6CE7F-4CA9-4503-81C3-97483BACFAF2}" type="presParOf" srcId="{37FEFEAC-1A2E-4643-9107-1D5E3CF598F8}" destId="{27261171-3146-4D6E-9851-2D130DC5BA96}" srcOrd="0" destOrd="0" presId="urn:microsoft.com/office/officeart/2005/8/layout/hList7"/>
    <dgm:cxn modelId="{60B8DC2C-EB91-4213-875B-33799D647934}" type="presParOf" srcId="{37FEFEAC-1A2E-4643-9107-1D5E3CF598F8}" destId="{0E368854-13A1-47EA-BA92-1E95ED1794D5}" srcOrd="1" destOrd="0" presId="urn:microsoft.com/office/officeart/2005/8/layout/hList7"/>
    <dgm:cxn modelId="{B4123F8A-7352-4F59-96A9-C0D118E2E713}" type="presParOf" srcId="{0E368854-13A1-47EA-BA92-1E95ED1794D5}" destId="{CF8361EF-9B08-4E84-9202-65422FE14B0C}" srcOrd="0" destOrd="0" presId="urn:microsoft.com/office/officeart/2005/8/layout/hList7"/>
    <dgm:cxn modelId="{933310BC-C1AE-4A05-B190-11AE5F65DBA6}" type="presParOf" srcId="{CF8361EF-9B08-4E84-9202-65422FE14B0C}" destId="{BA7AFAB4-1E55-488A-A6F8-CFA7F4A947A6}" srcOrd="0" destOrd="0" presId="urn:microsoft.com/office/officeart/2005/8/layout/hList7"/>
    <dgm:cxn modelId="{2BAD77CE-CF8E-4177-B946-412A9ACA89F7}" type="presParOf" srcId="{CF8361EF-9B08-4E84-9202-65422FE14B0C}" destId="{0DE68BF3-989C-4F59-8FF9-B3259A7C7872}" srcOrd="1" destOrd="0" presId="urn:microsoft.com/office/officeart/2005/8/layout/hList7"/>
    <dgm:cxn modelId="{46836F01-22AB-4079-A124-5CC304CD963B}" type="presParOf" srcId="{CF8361EF-9B08-4E84-9202-65422FE14B0C}" destId="{A3CEC2A3-092F-4BAA-AC5A-0AEDA93C04AC}" srcOrd="2" destOrd="0" presId="urn:microsoft.com/office/officeart/2005/8/layout/hList7"/>
    <dgm:cxn modelId="{0A050D37-D5FA-47BB-82F4-8F5C1EBD0E38}" type="presParOf" srcId="{CF8361EF-9B08-4E84-9202-65422FE14B0C}" destId="{559BC021-2480-41F7-83B2-4A02BB8650B8}" srcOrd="3" destOrd="0" presId="urn:microsoft.com/office/officeart/2005/8/layout/hList7"/>
    <dgm:cxn modelId="{15350C19-1A92-4CB8-8BA7-0CCCC305151F}" type="presParOf" srcId="{0E368854-13A1-47EA-BA92-1E95ED1794D5}" destId="{888B4FBB-B3AE-4CA2-9C4D-AE15502E30D6}" srcOrd="1" destOrd="0" presId="urn:microsoft.com/office/officeart/2005/8/layout/hList7"/>
    <dgm:cxn modelId="{F3B235BC-15D7-40EC-9784-ABBC9E7489BC}" type="presParOf" srcId="{0E368854-13A1-47EA-BA92-1E95ED1794D5}" destId="{1E278D24-1B0A-4D22-B198-31361FD180DE}" srcOrd="2" destOrd="0" presId="urn:microsoft.com/office/officeart/2005/8/layout/hList7"/>
    <dgm:cxn modelId="{FB2F0054-1FF9-414C-9D24-D82264BD4E5E}" type="presParOf" srcId="{1E278D24-1B0A-4D22-B198-31361FD180DE}" destId="{488F6287-D5D6-47B1-AE73-9FA963650C7F}" srcOrd="0" destOrd="0" presId="urn:microsoft.com/office/officeart/2005/8/layout/hList7"/>
    <dgm:cxn modelId="{C501CB5A-F094-4CD0-A221-7EAD1C950C00}" type="presParOf" srcId="{1E278D24-1B0A-4D22-B198-31361FD180DE}" destId="{9B84DF52-A241-4C31-9D9A-CE265C00A820}" srcOrd="1" destOrd="0" presId="urn:microsoft.com/office/officeart/2005/8/layout/hList7"/>
    <dgm:cxn modelId="{8865B3D6-4A7C-49E2-B6F8-891CD0C431C7}" type="presParOf" srcId="{1E278D24-1B0A-4D22-B198-31361FD180DE}" destId="{D519CB0F-367D-4B60-B0C5-A70990F2F7DD}" srcOrd="2" destOrd="0" presId="urn:microsoft.com/office/officeart/2005/8/layout/hList7"/>
    <dgm:cxn modelId="{BCDE1E60-1935-4EE2-A3FF-346834CE1386}" type="presParOf" srcId="{1E278D24-1B0A-4D22-B198-31361FD180DE}" destId="{484DAC0D-B412-4AF4-82D7-B285D8416989}" srcOrd="3" destOrd="0" presId="urn:microsoft.com/office/officeart/2005/8/layout/hList7"/>
    <dgm:cxn modelId="{8B88619B-60BE-46C9-A51D-54DD46A22D6E}" type="presParOf" srcId="{0E368854-13A1-47EA-BA92-1E95ED1794D5}" destId="{EE994FAE-FADC-4BC2-800E-7429EF8EDE32}" srcOrd="3" destOrd="0" presId="urn:microsoft.com/office/officeart/2005/8/layout/hList7"/>
    <dgm:cxn modelId="{1A4B395D-AF5A-4E10-9AD5-4755BDDD799D}" type="presParOf" srcId="{0E368854-13A1-47EA-BA92-1E95ED1794D5}" destId="{3BA07328-6092-4277-A021-BE1D4E8DAAFE}" srcOrd="4" destOrd="0" presId="urn:microsoft.com/office/officeart/2005/8/layout/hList7"/>
    <dgm:cxn modelId="{10CB7A61-5B52-455A-8D19-904BA5814A59}" type="presParOf" srcId="{3BA07328-6092-4277-A021-BE1D4E8DAAFE}" destId="{033ACDAD-2315-4890-804D-D64FC8FE3679}" srcOrd="0" destOrd="0" presId="urn:microsoft.com/office/officeart/2005/8/layout/hList7"/>
    <dgm:cxn modelId="{7FC40699-D1BF-468B-A7E4-0BACD0B14F0F}" type="presParOf" srcId="{3BA07328-6092-4277-A021-BE1D4E8DAAFE}" destId="{D0A19E9A-9C90-40D6-8DAC-C08D5207BB42}" srcOrd="1" destOrd="0" presId="urn:microsoft.com/office/officeart/2005/8/layout/hList7"/>
    <dgm:cxn modelId="{ECDC1CDA-3AF6-406B-B8C9-6BE2DCEA4CD1}" type="presParOf" srcId="{3BA07328-6092-4277-A021-BE1D4E8DAAFE}" destId="{4B9712FE-7284-41D9-A16F-D4C04C8D69B6}" srcOrd="2" destOrd="0" presId="urn:microsoft.com/office/officeart/2005/8/layout/hList7"/>
    <dgm:cxn modelId="{87486374-2ECE-42D0-9404-EC636677B887}" type="presParOf" srcId="{3BA07328-6092-4277-A021-BE1D4E8DAAFE}" destId="{11110B44-15E9-412C-A651-0586A948E5B8}" srcOrd="3" destOrd="0" presId="urn:microsoft.com/office/officeart/2005/8/layout/hList7"/>
    <dgm:cxn modelId="{54534615-D068-45DE-85C5-480E817B444D}" type="presParOf" srcId="{0E368854-13A1-47EA-BA92-1E95ED1794D5}" destId="{BE5CF14A-B2A7-43D0-A79A-518654937B25}" srcOrd="5" destOrd="0" presId="urn:microsoft.com/office/officeart/2005/8/layout/hList7"/>
    <dgm:cxn modelId="{6EE02E07-1B1E-4D40-842C-F7F2186E23F7}" type="presParOf" srcId="{0E368854-13A1-47EA-BA92-1E95ED1794D5}" destId="{E60153CE-64E3-4DC0-ABC2-762ECCD3976F}" srcOrd="6" destOrd="0" presId="urn:microsoft.com/office/officeart/2005/8/layout/hList7"/>
    <dgm:cxn modelId="{81235B0C-29DB-4CEC-9965-12009ED5FFD2}" type="presParOf" srcId="{E60153CE-64E3-4DC0-ABC2-762ECCD3976F}" destId="{EDB12FB2-6496-4A50-A2E4-41493ED3344E}" srcOrd="0" destOrd="0" presId="urn:microsoft.com/office/officeart/2005/8/layout/hList7"/>
    <dgm:cxn modelId="{B7FDB5D3-F62D-45FC-84B4-23CE9BEB6C1F}" type="presParOf" srcId="{E60153CE-64E3-4DC0-ABC2-762ECCD3976F}" destId="{1394544F-3A5F-42AD-90E5-27B056250615}" srcOrd="1" destOrd="0" presId="urn:microsoft.com/office/officeart/2005/8/layout/hList7"/>
    <dgm:cxn modelId="{FCD68E2A-0974-430A-B52C-25FC40407AFD}" type="presParOf" srcId="{E60153CE-64E3-4DC0-ABC2-762ECCD3976F}" destId="{FB1DEA64-839C-4CF0-8BE0-C076098F8B55}" srcOrd="2" destOrd="0" presId="urn:microsoft.com/office/officeart/2005/8/layout/hList7"/>
    <dgm:cxn modelId="{EA7E9638-13C5-43FD-83C7-CD704E9364C1}" type="presParOf" srcId="{E60153CE-64E3-4DC0-ABC2-762ECCD3976F}" destId="{6D042040-B0E7-4F31-9D60-B82F8DADA7A9}"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25446B-5261-4560-9CAD-838D2368E28D}" type="doc">
      <dgm:prSet loTypeId="urn:microsoft.com/office/officeart/2005/8/layout/vList4" loCatId="list" qsTypeId="urn:microsoft.com/office/officeart/2005/8/quickstyle/simple5" qsCatId="simple" csTypeId="urn:microsoft.com/office/officeart/2005/8/colors/accent1_2#1" csCatId="accent1" phldr="1"/>
      <dgm:spPr/>
      <dgm:t>
        <a:bodyPr/>
        <a:lstStyle/>
        <a:p>
          <a:endParaRPr lang="ru-RU"/>
        </a:p>
      </dgm:t>
    </dgm:pt>
    <dgm:pt modelId="{9630616A-809F-4D21-B26F-55F8C95B1DA9}">
      <dgm:prSet phldrT="[Текст]"/>
      <dgm:spPr/>
      <dgm:t>
        <a:bodyPr/>
        <a:lstStyle/>
        <a:p>
          <a:r>
            <a:rPr lang="ru-RU"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Знаки сервиса</a:t>
          </a:r>
          <a:endParaRPr lang="ru-R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7DF16BBC-E580-42F2-995A-2D5C2CC8CC97}" type="parTrans" cxnId="{D1CE1237-138B-4A23-BCF0-5A92761C8EF4}">
      <dgm:prSet/>
      <dgm:spPr/>
      <dgm:t>
        <a:bodyPr/>
        <a:lstStyle/>
        <a:p>
          <a:endParaRPr lang="ru-RU"/>
        </a:p>
      </dgm:t>
    </dgm:pt>
    <dgm:pt modelId="{651AE142-E2F8-47CF-BAEB-FF8AD1C14710}" type="sibTrans" cxnId="{D1CE1237-138B-4A23-BCF0-5A92761C8EF4}">
      <dgm:prSet/>
      <dgm:spPr/>
      <dgm:t>
        <a:bodyPr/>
        <a:lstStyle/>
        <a:p>
          <a:endParaRPr lang="ru-RU"/>
        </a:p>
      </dgm:t>
    </dgm:pt>
    <dgm:pt modelId="{76E66066-B05C-45A4-A623-4128E38C2CD7}">
      <dgm:prSet phldrT="[Текст]"/>
      <dgm:spPr/>
      <dgm:t>
        <a:bodyPr/>
        <a:lstStyle/>
        <a:p>
          <a:r>
            <a:rPr lang="ru-RU"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Предупреждающие ___знаки</a:t>
          </a:r>
          <a:endParaRPr lang="ru-R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85DA73C9-41ED-493F-8204-2C6F96039CA2}" type="parTrans" cxnId="{F268611D-ECD1-4FC8-A925-EB9068863EAF}">
      <dgm:prSet/>
      <dgm:spPr/>
      <dgm:t>
        <a:bodyPr/>
        <a:lstStyle/>
        <a:p>
          <a:endParaRPr lang="ru-RU"/>
        </a:p>
      </dgm:t>
    </dgm:pt>
    <dgm:pt modelId="{77BE1BD5-0139-4BBF-818D-5ED3596DA724}" type="sibTrans" cxnId="{F268611D-ECD1-4FC8-A925-EB9068863EAF}">
      <dgm:prSet/>
      <dgm:spPr/>
      <dgm:t>
        <a:bodyPr/>
        <a:lstStyle/>
        <a:p>
          <a:endParaRPr lang="ru-RU"/>
        </a:p>
      </dgm:t>
    </dgm:pt>
    <dgm:pt modelId="{BF6438C7-A6A3-49B8-BE68-55EF82F74AD1}">
      <dgm:prSet phldrT="[Текст]"/>
      <dgm:spPr/>
      <dgm:t>
        <a:bodyPr/>
        <a:lstStyle/>
        <a:p>
          <a:r>
            <a:rPr lang="ru-RU"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Запрещающие ____знаки</a:t>
          </a:r>
          <a:endParaRPr lang="ru-R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24EA920D-F793-4F37-A8FA-B492BD6D0484}" type="sibTrans" cxnId="{7C4E1D42-D33D-436B-9749-F8CC73C84617}">
      <dgm:prSet/>
      <dgm:spPr/>
      <dgm:t>
        <a:bodyPr/>
        <a:lstStyle/>
        <a:p>
          <a:endParaRPr lang="ru-RU"/>
        </a:p>
      </dgm:t>
    </dgm:pt>
    <dgm:pt modelId="{C978C716-E162-4DE9-A2B8-A872B64683E0}" type="parTrans" cxnId="{7C4E1D42-D33D-436B-9749-F8CC73C84617}">
      <dgm:prSet/>
      <dgm:spPr/>
      <dgm:t>
        <a:bodyPr/>
        <a:lstStyle/>
        <a:p>
          <a:endParaRPr lang="ru-RU"/>
        </a:p>
      </dgm:t>
    </dgm:pt>
    <dgm:pt modelId="{F4AD7870-D10B-4EED-A7E0-42D7BE2D8D63}" type="pres">
      <dgm:prSet presAssocID="{D225446B-5261-4560-9CAD-838D2368E28D}" presName="linear" presStyleCnt="0">
        <dgm:presLayoutVars>
          <dgm:dir/>
          <dgm:resizeHandles val="exact"/>
        </dgm:presLayoutVars>
      </dgm:prSet>
      <dgm:spPr/>
      <dgm:t>
        <a:bodyPr/>
        <a:lstStyle/>
        <a:p>
          <a:endParaRPr lang="ru-RU"/>
        </a:p>
      </dgm:t>
    </dgm:pt>
    <dgm:pt modelId="{044CA852-2AF7-4041-B5D5-72E8175241E4}" type="pres">
      <dgm:prSet presAssocID="{9630616A-809F-4D21-B26F-55F8C95B1DA9}" presName="comp" presStyleCnt="0"/>
      <dgm:spPr/>
    </dgm:pt>
    <dgm:pt modelId="{1CC90D46-970C-482B-8FC9-9E65667A3BF2}" type="pres">
      <dgm:prSet presAssocID="{9630616A-809F-4D21-B26F-55F8C95B1DA9}" presName="box" presStyleLbl="node1" presStyleIdx="0" presStyleCnt="3"/>
      <dgm:spPr/>
      <dgm:t>
        <a:bodyPr/>
        <a:lstStyle/>
        <a:p>
          <a:endParaRPr lang="ru-RU"/>
        </a:p>
      </dgm:t>
    </dgm:pt>
    <dgm:pt modelId="{8D942A60-DC6E-4805-B0C5-5AABD204A1B6}" type="pres">
      <dgm:prSet presAssocID="{9630616A-809F-4D21-B26F-55F8C95B1DA9}" presName="img" presStyleLbl="fgImgPlace1" presStyleIdx="0" presStyleCnt="3" custScaleX="19730" custScaleY="5712"/>
      <dgm:spPr/>
    </dgm:pt>
    <dgm:pt modelId="{0D8DCEB9-AAC0-456E-8D5C-07F31E7C86A3}" type="pres">
      <dgm:prSet presAssocID="{9630616A-809F-4D21-B26F-55F8C95B1DA9}" presName="text" presStyleLbl="node1" presStyleIdx="0" presStyleCnt="3">
        <dgm:presLayoutVars>
          <dgm:bulletEnabled val="1"/>
        </dgm:presLayoutVars>
      </dgm:prSet>
      <dgm:spPr/>
      <dgm:t>
        <a:bodyPr/>
        <a:lstStyle/>
        <a:p>
          <a:endParaRPr lang="ru-RU"/>
        </a:p>
      </dgm:t>
    </dgm:pt>
    <dgm:pt modelId="{8F6259E4-3DA9-4AA0-B27A-8303117560AB}" type="pres">
      <dgm:prSet presAssocID="{651AE142-E2F8-47CF-BAEB-FF8AD1C14710}" presName="spacer" presStyleCnt="0"/>
      <dgm:spPr/>
    </dgm:pt>
    <dgm:pt modelId="{75FC8558-1B97-4E77-94C8-53B44CE4B1F4}" type="pres">
      <dgm:prSet presAssocID="{76E66066-B05C-45A4-A623-4128E38C2CD7}" presName="comp" presStyleCnt="0"/>
      <dgm:spPr/>
    </dgm:pt>
    <dgm:pt modelId="{B043BD74-53F0-4F07-A4FC-982DA393BAF9}" type="pres">
      <dgm:prSet presAssocID="{76E66066-B05C-45A4-A623-4128E38C2CD7}" presName="box" presStyleLbl="node1" presStyleIdx="1" presStyleCnt="3"/>
      <dgm:spPr/>
      <dgm:t>
        <a:bodyPr/>
        <a:lstStyle/>
        <a:p>
          <a:endParaRPr lang="ru-RU"/>
        </a:p>
      </dgm:t>
    </dgm:pt>
    <dgm:pt modelId="{3B1C76DA-DE97-45AA-B9C0-F4F2C0835D46}" type="pres">
      <dgm:prSet presAssocID="{76E66066-B05C-45A4-A623-4128E38C2CD7}" presName="img" presStyleLbl="fgImgPlace1" presStyleIdx="1" presStyleCnt="3" custScaleX="19730" custScaleY="13920"/>
      <dgm:spPr/>
    </dgm:pt>
    <dgm:pt modelId="{A2E4C50D-6C3C-46C7-A48A-898CE4963210}" type="pres">
      <dgm:prSet presAssocID="{76E66066-B05C-45A4-A623-4128E38C2CD7}" presName="text" presStyleLbl="node1" presStyleIdx="1" presStyleCnt="3">
        <dgm:presLayoutVars>
          <dgm:bulletEnabled val="1"/>
        </dgm:presLayoutVars>
      </dgm:prSet>
      <dgm:spPr/>
      <dgm:t>
        <a:bodyPr/>
        <a:lstStyle/>
        <a:p>
          <a:endParaRPr lang="ru-RU"/>
        </a:p>
      </dgm:t>
    </dgm:pt>
    <dgm:pt modelId="{FD2648C2-3569-4177-9596-681E2C3A1E85}" type="pres">
      <dgm:prSet presAssocID="{77BE1BD5-0139-4BBF-818D-5ED3596DA724}" presName="spacer" presStyleCnt="0"/>
      <dgm:spPr/>
    </dgm:pt>
    <dgm:pt modelId="{5361F058-3BB6-410D-A00B-F7E6BCFCE834}" type="pres">
      <dgm:prSet presAssocID="{BF6438C7-A6A3-49B8-BE68-55EF82F74AD1}" presName="comp" presStyleCnt="0"/>
      <dgm:spPr/>
    </dgm:pt>
    <dgm:pt modelId="{B458A638-E607-4313-A972-3D8D1CD704AF}" type="pres">
      <dgm:prSet presAssocID="{BF6438C7-A6A3-49B8-BE68-55EF82F74AD1}" presName="box" presStyleLbl="node1" presStyleIdx="2" presStyleCnt="3"/>
      <dgm:spPr/>
      <dgm:t>
        <a:bodyPr/>
        <a:lstStyle/>
        <a:p>
          <a:endParaRPr lang="ru-RU"/>
        </a:p>
      </dgm:t>
    </dgm:pt>
    <dgm:pt modelId="{5273A7BC-A02F-4616-80AA-18ABA38CAA9A}" type="pres">
      <dgm:prSet presAssocID="{BF6438C7-A6A3-49B8-BE68-55EF82F74AD1}" presName="img" presStyleLbl="fgImgPlace1" presStyleIdx="2" presStyleCnt="3" custScaleX="19730" custScaleY="11235"/>
      <dgm:spPr/>
    </dgm:pt>
    <dgm:pt modelId="{BE7FED81-1DF6-47EE-B9F7-8D3D2DAC0FC8}" type="pres">
      <dgm:prSet presAssocID="{BF6438C7-A6A3-49B8-BE68-55EF82F74AD1}" presName="text" presStyleLbl="node1" presStyleIdx="2" presStyleCnt="3">
        <dgm:presLayoutVars>
          <dgm:bulletEnabled val="1"/>
        </dgm:presLayoutVars>
      </dgm:prSet>
      <dgm:spPr/>
      <dgm:t>
        <a:bodyPr/>
        <a:lstStyle/>
        <a:p>
          <a:endParaRPr lang="ru-RU"/>
        </a:p>
      </dgm:t>
    </dgm:pt>
  </dgm:ptLst>
  <dgm:cxnLst>
    <dgm:cxn modelId="{25D3BAE9-CF8C-4571-9C19-753B0A4C1EC6}" type="presOf" srcId="{9630616A-809F-4D21-B26F-55F8C95B1DA9}" destId="{1CC90D46-970C-482B-8FC9-9E65667A3BF2}" srcOrd="0" destOrd="0" presId="urn:microsoft.com/office/officeart/2005/8/layout/vList4"/>
    <dgm:cxn modelId="{C63943A1-7BAB-4A48-ABBF-854C9B64FC15}" type="presOf" srcId="{D225446B-5261-4560-9CAD-838D2368E28D}" destId="{F4AD7870-D10B-4EED-A7E0-42D7BE2D8D63}" srcOrd="0" destOrd="0" presId="urn:microsoft.com/office/officeart/2005/8/layout/vList4"/>
    <dgm:cxn modelId="{4A73D7C6-7DF3-4452-8D77-2D2A6C4CBC24}" type="presOf" srcId="{76E66066-B05C-45A4-A623-4128E38C2CD7}" destId="{A2E4C50D-6C3C-46C7-A48A-898CE4963210}" srcOrd="1" destOrd="0" presId="urn:microsoft.com/office/officeart/2005/8/layout/vList4"/>
    <dgm:cxn modelId="{3458FE5C-6D10-4A82-8B6D-C372C970D41E}" type="presOf" srcId="{BF6438C7-A6A3-49B8-BE68-55EF82F74AD1}" destId="{BE7FED81-1DF6-47EE-B9F7-8D3D2DAC0FC8}" srcOrd="1" destOrd="0" presId="urn:microsoft.com/office/officeart/2005/8/layout/vList4"/>
    <dgm:cxn modelId="{F268611D-ECD1-4FC8-A925-EB9068863EAF}" srcId="{D225446B-5261-4560-9CAD-838D2368E28D}" destId="{76E66066-B05C-45A4-A623-4128E38C2CD7}" srcOrd="1" destOrd="0" parTransId="{85DA73C9-41ED-493F-8204-2C6F96039CA2}" sibTransId="{77BE1BD5-0139-4BBF-818D-5ED3596DA724}"/>
    <dgm:cxn modelId="{D1CE1237-138B-4A23-BCF0-5A92761C8EF4}" srcId="{D225446B-5261-4560-9CAD-838D2368E28D}" destId="{9630616A-809F-4D21-B26F-55F8C95B1DA9}" srcOrd="0" destOrd="0" parTransId="{7DF16BBC-E580-42F2-995A-2D5C2CC8CC97}" sibTransId="{651AE142-E2F8-47CF-BAEB-FF8AD1C14710}"/>
    <dgm:cxn modelId="{9FE40BAB-0BA7-4456-A14A-2FAA574A57DD}" type="presOf" srcId="{BF6438C7-A6A3-49B8-BE68-55EF82F74AD1}" destId="{B458A638-E607-4313-A972-3D8D1CD704AF}" srcOrd="0" destOrd="0" presId="urn:microsoft.com/office/officeart/2005/8/layout/vList4"/>
    <dgm:cxn modelId="{7C4E1D42-D33D-436B-9749-F8CC73C84617}" srcId="{D225446B-5261-4560-9CAD-838D2368E28D}" destId="{BF6438C7-A6A3-49B8-BE68-55EF82F74AD1}" srcOrd="2" destOrd="0" parTransId="{C978C716-E162-4DE9-A2B8-A872B64683E0}" sibTransId="{24EA920D-F793-4F37-A8FA-B492BD6D0484}"/>
    <dgm:cxn modelId="{F1443731-F7B0-482D-842E-EC561BB36663}" type="presOf" srcId="{76E66066-B05C-45A4-A623-4128E38C2CD7}" destId="{B043BD74-53F0-4F07-A4FC-982DA393BAF9}" srcOrd="0" destOrd="0" presId="urn:microsoft.com/office/officeart/2005/8/layout/vList4"/>
    <dgm:cxn modelId="{52D03E49-480A-4530-87FA-60EB3597035E}" type="presOf" srcId="{9630616A-809F-4D21-B26F-55F8C95B1DA9}" destId="{0D8DCEB9-AAC0-456E-8D5C-07F31E7C86A3}" srcOrd="1" destOrd="0" presId="urn:microsoft.com/office/officeart/2005/8/layout/vList4"/>
    <dgm:cxn modelId="{CD38D646-578B-4142-9CF9-70CF3D7D9E70}" type="presParOf" srcId="{F4AD7870-D10B-4EED-A7E0-42D7BE2D8D63}" destId="{044CA852-2AF7-4041-B5D5-72E8175241E4}" srcOrd="0" destOrd="0" presId="urn:microsoft.com/office/officeart/2005/8/layout/vList4"/>
    <dgm:cxn modelId="{4D24D413-6661-4EDE-98A1-2050CF0080F2}" type="presParOf" srcId="{044CA852-2AF7-4041-B5D5-72E8175241E4}" destId="{1CC90D46-970C-482B-8FC9-9E65667A3BF2}" srcOrd="0" destOrd="0" presId="urn:microsoft.com/office/officeart/2005/8/layout/vList4"/>
    <dgm:cxn modelId="{4BDF5CE5-0976-4A31-896E-B336374CABCD}" type="presParOf" srcId="{044CA852-2AF7-4041-B5D5-72E8175241E4}" destId="{8D942A60-DC6E-4805-B0C5-5AABD204A1B6}" srcOrd="1" destOrd="0" presId="urn:microsoft.com/office/officeart/2005/8/layout/vList4"/>
    <dgm:cxn modelId="{7F4DA6D5-274B-4169-8745-82841D6E651D}" type="presParOf" srcId="{044CA852-2AF7-4041-B5D5-72E8175241E4}" destId="{0D8DCEB9-AAC0-456E-8D5C-07F31E7C86A3}" srcOrd="2" destOrd="0" presId="urn:microsoft.com/office/officeart/2005/8/layout/vList4"/>
    <dgm:cxn modelId="{A0BE4BB1-0AEC-4B33-B027-12F2D1E693A7}" type="presParOf" srcId="{F4AD7870-D10B-4EED-A7E0-42D7BE2D8D63}" destId="{8F6259E4-3DA9-4AA0-B27A-8303117560AB}" srcOrd="1" destOrd="0" presId="urn:microsoft.com/office/officeart/2005/8/layout/vList4"/>
    <dgm:cxn modelId="{1501EF90-B21B-45B9-9705-BB7FAA671951}" type="presParOf" srcId="{F4AD7870-D10B-4EED-A7E0-42D7BE2D8D63}" destId="{75FC8558-1B97-4E77-94C8-53B44CE4B1F4}" srcOrd="2" destOrd="0" presId="urn:microsoft.com/office/officeart/2005/8/layout/vList4"/>
    <dgm:cxn modelId="{5E7EE156-B3FE-4541-80F8-07FC9068CD9B}" type="presParOf" srcId="{75FC8558-1B97-4E77-94C8-53B44CE4B1F4}" destId="{B043BD74-53F0-4F07-A4FC-982DA393BAF9}" srcOrd="0" destOrd="0" presId="urn:microsoft.com/office/officeart/2005/8/layout/vList4"/>
    <dgm:cxn modelId="{1B2C2D18-33CA-419E-91DE-51F18A4D50DD}" type="presParOf" srcId="{75FC8558-1B97-4E77-94C8-53B44CE4B1F4}" destId="{3B1C76DA-DE97-45AA-B9C0-F4F2C0835D46}" srcOrd="1" destOrd="0" presId="urn:microsoft.com/office/officeart/2005/8/layout/vList4"/>
    <dgm:cxn modelId="{4FB3E497-D507-42F6-A20B-DD5910BC76F1}" type="presParOf" srcId="{75FC8558-1B97-4E77-94C8-53B44CE4B1F4}" destId="{A2E4C50D-6C3C-46C7-A48A-898CE4963210}" srcOrd="2" destOrd="0" presId="urn:microsoft.com/office/officeart/2005/8/layout/vList4"/>
    <dgm:cxn modelId="{69A214E8-5FAC-4A02-8E1A-65D52EAAFAA0}" type="presParOf" srcId="{F4AD7870-D10B-4EED-A7E0-42D7BE2D8D63}" destId="{FD2648C2-3569-4177-9596-681E2C3A1E85}" srcOrd="3" destOrd="0" presId="urn:microsoft.com/office/officeart/2005/8/layout/vList4"/>
    <dgm:cxn modelId="{1D502431-B275-4E9D-BEBB-C5D05233CC08}" type="presParOf" srcId="{F4AD7870-D10B-4EED-A7E0-42D7BE2D8D63}" destId="{5361F058-3BB6-410D-A00B-F7E6BCFCE834}" srcOrd="4" destOrd="0" presId="urn:microsoft.com/office/officeart/2005/8/layout/vList4"/>
    <dgm:cxn modelId="{455EEACD-7D76-44A2-9EE2-98AD0B71F2FD}" type="presParOf" srcId="{5361F058-3BB6-410D-A00B-F7E6BCFCE834}" destId="{B458A638-E607-4313-A972-3D8D1CD704AF}" srcOrd="0" destOrd="0" presId="urn:microsoft.com/office/officeart/2005/8/layout/vList4"/>
    <dgm:cxn modelId="{5FA6CC93-5A46-4A45-BD8D-3F76056A3357}" type="presParOf" srcId="{5361F058-3BB6-410D-A00B-F7E6BCFCE834}" destId="{5273A7BC-A02F-4616-80AA-18ABA38CAA9A}" srcOrd="1" destOrd="0" presId="urn:microsoft.com/office/officeart/2005/8/layout/vList4"/>
    <dgm:cxn modelId="{428BC4E1-1F85-4A65-AC4B-D19CDEC3521F}" type="presParOf" srcId="{5361F058-3BB6-410D-A00B-F7E6BCFCE834}" destId="{BE7FED81-1DF6-47EE-B9F7-8D3D2DAC0FC8}"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6C98BA2-260A-4CF1-8FB4-E7CBF413EB7A}" type="doc">
      <dgm:prSet loTypeId="urn:microsoft.com/office/officeart/2005/8/layout/hList7" loCatId="process" qsTypeId="urn:microsoft.com/office/officeart/2005/8/quickstyle/simple5" qsCatId="simple" csTypeId="urn:microsoft.com/office/officeart/2005/8/colors/accent1_2#16" csCatId="accent1" phldr="1"/>
      <dgm:spPr/>
    </dgm:pt>
    <dgm:pt modelId="{0A3842A7-6DAE-4A76-B941-ECAC5718F4A1}">
      <dgm:prSet phldrT="[Текст]" custT="1"/>
      <dgm:spPr/>
      <dgm:t>
        <a:bodyPr/>
        <a:lstStyle/>
        <a:p>
          <a:r>
            <a:rPr lang="ru-RU" sz="1600" b="1" dirty="0" smtClean="0">
              <a:solidFill>
                <a:srgbClr val="002060"/>
              </a:solidFill>
              <a:effectLst>
                <a:outerShdw blurRad="38100" dist="38100" dir="2700000" algn="tl">
                  <a:srgbClr val="C0C0C0"/>
                </a:outerShdw>
              </a:effectLst>
            </a:rPr>
            <a:t>Ограничение высоты</a:t>
          </a:r>
          <a:endParaRPr lang="ru-RU" sz="1600" dirty="0">
            <a:solidFill>
              <a:srgbClr val="002060"/>
            </a:solidFill>
          </a:endParaRPr>
        </a:p>
      </dgm:t>
    </dgm:pt>
    <dgm:pt modelId="{A7E8DA8C-2B07-4E85-80B5-84F113F2FDF7}" type="parTrans" cxnId="{675DB386-5C13-408B-984D-6998C35D8F89}">
      <dgm:prSet/>
      <dgm:spPr/>
      <dgm:t>
        <a:bodyPr/>
        <a:lstStyle/>
        <a:p>
          <a:endParaRPr lang="ru-RU"/>
        </a:p>
      </dgm:t>
    </dgm:pt>
    <dgm:pt modelId="{99AF98F8-BEF3-4F76-94D1-55EB458C88FC}" type="sibTrans" cxnId="{675DB386-5C13-408B-984D-6998C35D8F89}">
      <dgm:prSet/>
      <dgm:spPr/>
      <dgm:t>
        <a:bodyPr/>
        <a:lstStyle/>
        <a:p>
          <a:endParaRPr lang="ru-RU"/>
        </a:p>
      </dgm:t>
    </dgm:pt>
    <dgm:pt modelId="{1A54201B-837A-4A61-BF03-E1CC5EB7A229}">
      <dgm:prSet phldrT="[Текст]" custT="1"/>
      <dgm:spPr/>
      <dgm:t>
        <a:bodyPr/>
        <a:lstStyle/>
        <a:p>
          <a:r>
            <a:rPr lang="ru-RU" sz="1600" b="1" dirty="0" smtClean="0">
              <a:solidFill>
                <a:srgbClr val="002060"/>
              </a:solidFill>
              <a:effectLst>
                <a:outerShdw blurRad="38100" dist="38100" dir="2700000" algn="tl">
                  <a:srgbClr val="C0C0C0"/>
                </a:outerShdw>
              </a:effectLst>
            </a:rPr>
            <a:t>Ограничение длины</a:t>
          </a:r>
          <a:endParaRPr lang="ru-RU" sz="1600" dirty="0">
            <a:solidFill>
              <a:srgbClr val="002060"/>
            </a:solidFill>
          </a:endParaRPr>
        </a:p>
      </dgm:t>
    </dgm:pt>
    <dgm:pt modelId="{22FFF7AB-8A8A-49D3-9AB3-A1940F43DC73}" type="parTrans" cxnId="{828E566B-C41A-45D3-BD37-A54987904B68}">
      <dgm:prSet/>
      <dgm:spPr/>
      <dgm:t>
        <a:bodyPr/>
        <a:lstStyle/>
        <a:p>
          <a:endParaRPr lang="ru-RU"/>
        </a:p>
      </dgm:t>
    </dgm:pt>
    <dgm:pt modelId="{20E90238-0B69-4DBA-B283-1F80CF9C1639}" type="sibTrans" cxnId="{828E566B-C41A-45D3-BD37-A54987904B68}">
      <dgm:prSet/>
      <dgm:spPr/>
      <dgm:t>
        <a:bodyPr/>
        <a:lstStyle/>
        <a:p>
          <a:endParaRPr lang="ru-RU"/>
        </a:p>
      </dgm:t>
    </dgm:pt>
    <dgm:pt modelId="{08D235D7-AB2B-4081-A3D7-A9107E3AEC9B}">
      <dgm:prSet phldrT="[Текст]" custT="1"/>
      <dgm:spPr/>
      <dgm:t>
        <a:bodyPr/>
        <a:lstStyle/>
        <a:p>
          <a:r>
            <a:rPr lang="ru-RU" sz="1600" b="1" dirty="0" smtClean="0">
              <a:solidFill>
                <a:srgbClr val="002060"/>
              </a:solidFill>
              <a:effectLst>
                <a:outerShdw blurRad="38100" dist="38100" dir="2700000" algn="tl">
                  <a:srgbClr val="C0C0C0"/>
                </a:outerShdw>
              </a:effectLst>
            </a:rPr>
            <a:t>Ограничение минимальной дистанции</a:t>
          </a:r>
          <a:endParaRPr lang="ru-RU" sz="1600" dirty="0">
            <a:solidFill>
              <a:srgbClr val="002060"/>
            </a:solidFill>
          </a:endParaRPr>
        </a:p>
      </dgm:t>
    </dgm:pt>
    <dgm:pt modelId="{449AC188-E3BC-4D6A-A8BE-D486D561F405}" type="parTrans" cxnId="{64A18890-3301-47B1-B39E-6EB15278F611}">
      <dgm:prSet/>
      <dgm:spPr/>
      <dgm:t>
        <a:bodyPr/>
        <a:lstStyle/>
        <a:p>
          <a:endParaRPr lang="ru-RU"/>
        </a:p>
      </dgm:t>
    </dgm:pt>
    <dgm:pt modelId="{B8B41878-7151-4620-B768-B00E4D70D834}" type="sibTrans" cxnId="{64A18890-3301-47B1-B39E-6EB15278F611}">
      <dgm:prSet/>
      <dgm:spPr/>
      <dgm:t>
        <a:bodyPr/>
        <a:lstStyle/>
        <a:p>
          <a:endParaRPr lang="ru-RU"/>
        </a:p>
      </dgm:t>
    </dgm:pt>
    <dgm:pt modelId="{A63E2BA2-91A2-448C-BF18-5BB62E9242E4}">
      <dgm:prSet phldrT="[Текст]" custT="1"/>
      <dgm:spPr/>
      <dgm:t>
        <a:bodyPr/>
        <a:lstStyle/>
        <a:p>
          <a:r>
            <a:rPr lang="ru-RU" sz="1600" b="1" dirty="0" smtClean="0">
              <a:solidFill>
                <a:srgbClr val="002060"/>
              </a:solidFill>
              <a:effectLst>
                <a:outerShdw blurRad="38100" dist="38100" dir="2700000" algn="tl">
                  <a:srgbClr val="C0C0C0"/>
                </a:outerShdw>
              </a:effectLst>
            </a:rPr>
            <a:t>Ограничение ширины</a:t>
          </a:r>
          <a:endParaRPr lang="ru-RU" sz="1600" dirty="0">
            <a:solidFill>
              <a:srgbClr val="002060"/>
            </a:solidFill>
          </a:endParaRPr>
        </a:p>
      </dgm:t>
    </dgm:pt>
    <dgm:pt modelId="{8E671783-0A2A-4664-AFB4-A1AE3F83296F}" type="parTrans" cxnId="{18351E40-5C4D-4731-9FFA-758F913ED1DC}">
      <dgm:prSet/>
      <dgm:spPr/>
    </dgm:pt>
    <dgm:pt modelId="{9DF0982F-1B2E-4F23-8BC3-D6CB2522E83D}" type="sibTrans" cxnId="{18351E40-5C4D-4731-9FFA-758F913ED1DC}">
      <dgm:prSet/>
      <dgm:spPr/>
    </dgm:pt>
    <dgm:pt modelId="{37FEFEAC-1A2E-4643-9107-1D5E3CF598F8}" type="pres">
      <dgm:prSet presAssocID="{B6C98BA2-260A-4CF1-8FB4-E7CBF413EB7A}" presName="Name0" presStyleCnt="0">
        <dgm:presLayoutVars>
          <dgm:dir/>
          <dgm:resizeHandles val="exact"/>
        </dgm:presLayoutVars>
      </dgm:prSet>
      <dgm:spPr/>
    </dgm:pt>
    <dgm:pt modelId="{27261171-3146-4D6E-9851-2D130DC5BA96}" type="pres">
      <dgm:prSet presAssocID="{B6C98BA2-260A-4CF1-8FB4-E7CBF413EB7A}" presName="fgShape" presStyleLbl="fgShp" presStyleIdx="0" presStyleCnt="1" custScaleX="108696"/>
      <dgm:spPr>
        <a:prstGeom prst="mathMinus">
          <a:avLst/>
        </a:prstGeom>
      </dgm:spPr>
    </dgm:pt>
    <dgm:pt modelId="{0E368854-13A1-47EA-BA92-1E95ED1794D5}" type="pres">
      <dgm:prSet presAssocID="{B6C98BA2-260A-4CF1-8FB4-E7CBF413EB7A}" presName="linComp" presStyleCnt="0"/>
      <dgm:spPr/>
    </dgm:pt>
    <dgm:pt modelId="{B13B4B70-8E1D-485C-994B-498FED09998E}" type="pres">
      <dgm:prSet presAssocID="{0A3842A7-6DAE-4A76-B941-ECAC5718F4A1}" presName="compNode" presStyleCnt="0"/>
      <dgm:spPr/>
    </dgm:pt>
    <dgm:pt modelId="{DFD53BDE-2084-45D3-AEB8-FA4586928BD3}" type="pres">
      <dgm:prSet presAssocID="{0A3842A7-6DAE-4A76-B941-ECAC5718F4A1}" presName="bkgdShape" presStyleLbl="node1" presStyleIdx="0" presStyleCnt="4"/>
      <dgm:spPr/>
      <dgm:t>
        <a:bodyPr/>
        <a:lstStyle/>
        <a:p>
          <a:endParaRPr lang="ru-RU"/>
        </a:p>
      </dgm:t>
    </dgm:pt>
    <dgm:pt modelId="{72C94B4E-3E83-4B52-85FE-0A7F980B8CAB}" type="pres">
      <dgm:prSet presAssocID="{0A3842A7-6DAE-4A76-B941-ECAC5718F4A1}" presName="nodeTx" presStyleLbl="node1" presStyleIdx="0" presStyleCnt="4">
        <dgm:presLayoutVars>
          <dgm:bulletEnabled val="1"/>
        </dgm:presLayoutVars>
      </dgm:prSet>
      <dgm:spPr/>
      <dgm:t>
        <a:bodyPr/>
        <a:lstStyle/>
        <a:p>
          <a:endParaRPr lang="ru-RU"/>
        </a:p>
      </dgm:t>
    </dgm:pt>
    <dgm:pt modelId="{F1473C15-9E7A-483E-810C-72FB76EE570B}" type="pres">
      <dgm:prSet presAssocID="{0A3842A7-6DAE-4A76-B941-ECAC5718F4A1}" presName="invisiNode" presStyleLbl="node1" presStyleIdx="0" presStyleCnt="4"/>
      <dgm:spPr/>
    </dgm:pt>
    <dgm:pt modelId="{5FEF04E7-AE90-4EAB-AC6A-5D45F0419688}" type="pres">
      <dgm:prSet presAssocID="{0A3842A7-6DAE-4A76-B941-ECAC5718F4A1}" presName="imagNode" presStyleLbl="fgImgPlace1" presStyleIdx="0" presStyleCnt="4" custFlipVert="1" custFlipHor="1" custScaleX="11300" custScaleY="12110"/>
      <dgm:spPr/>
    </dgm:pt>
    <dgm:pt modelId="{5192876C-7490-462A-B2FC-4002A98D4769}" type="pres">
      <dgm:prSet presAssocID="{99AF98F8-BEF3-4F76-94D1-55EB458C88FC}" presName="sibTrans" presStyleLbl="sibTrans2D1" presStyleIdx="0" presStyleCnt="0"/>
      <dgm:spPr/>
      <dgm:t>
        <a:bodyPr/>
        <a:lstStyle/>
        <a:p>
          <a:endParaRPr lang="ru-RU"/>
        </a:p>
      </dgm:t>
    </dgm:pt>
    <dgm:pt modelId="{25285517-2866-4F0E-BD5A-B4F216BA2FE1}" type="pres">
      <dgm:prSet presAssocID="{A63E2BA2-91A2-448C-BF18-5BB62E9242E4}" presName="compNode" presStyleCnt="0"/>
      <dgm:spPr/>
    </dgm:pt>
    <dgm:pt modelId="{238CCAC0-89B6-47CC-B222-5E178CCFC1AC}" type="pres">
      <dgm:prSet presAssocID="{A63E2BA2-91A2-448C-BF18-5BB62E9242E4}" presName="bkgdShape" presStyleLbl="node1" presStyleIdx="1" presStyleCnt="4"/>
      <dgm:spPr/>
      <dgm:t>
        <a:bodyPr/>
        <a:lstStyle/>
        <a:p>
          <a:endParaRPr lang="ru-RU"/>
        </a:p>
      </dgm:t>
    </dgm:pt>
    <dgm:pt modelId="{09C9AD56-2162-4185-B500-4925B9D407BE}" type="pres">
      <dgm:prSet presAssocID="{A63E2BA2-91A2-448C-BF18-5BB62E9242E4}" presName="nodeTx" presStyleLbl="node1" presStyleIdx="1" presStyleCnt="4">
        <dgm:presLayoutVars>
          <dgm:bulletEnabled val="1"/>
        </dgm:presLayoutVars>
      </dgm:prSet>
      <dgm:spPr/>
      <dgm:t>
        <a:bodyPr/>
        <a:lstStyle/>
        <a:p>
          <a:endParaRPr lang="ru-RU"/>
        </a:p>
      </dgm:t>
    </dgm:pt>
    <dgm:pt modelId="{10797F8B-F54C-4A1B-A6DB-25513CE75D8D}" type="pres">
      <dgm:prSet presAssocID="{A63E2BA2-91A2-448C-BF18-5BB62E9242E4}" presName="invisiNode" presStyleLbl="node1" presStyleIdx="1" presStyleCnt="4"/>
      <dgm:spPr/>
    </dgm:pt>
    <dgm:pt modelId="{AB180094-B9D7-419D-9CFB-30F5660ED4A7}" type="pres">
      <dgm:prSet presAssocID="{A63E2BA2-91A2-448C-BF18-5BB62E9242E4}" presName="imagNode" presStyleLbl="fgImgPlace1" presStyleIdx="1" presStyleCnt="4" custFlipHor="1" custScaleX="5653" custScaleY="5653"/>
      <dgm:spPr/>
    </dgm:pt>
    <dgm:pt modelId="{83000468-2C14-4125-A1D5-01F506A17C00}" type="pres">
      <dgm:prSet presAssocID="{9DF0982F-1B2E-4F23-8BC3-D6CB2522E83D}" presName="sibTrans" presStyleLbl="sibTrans2D1" presStyleIdx="0" presStyleCnt="0"/>
      <dgm:spPr/>
    </dgm:pt>
    <dgm:pt modelId="{3BA07328-6092-4277-A021-BE1D4E8DAAFE}" type="pres">
      <dgm:prSet presAssocID="{1A54201B-837A-4A61-BF03-E1CC5EB7A229}" presName="compNode" presStyleCnt="0"/>
      <dgm:spPr/>
    </dgm:pt>
    <dgm:pt modelId="{033ACDAD-2315-4890-804D-D64FC8FE3679}" type="pres">
      <dgm:prSet presAssocID="{1A54201B-837A-4A61-BF03-E1CC5EB7A229}" presName="bkgdShape" presStyleLbl="node1" presStyleIdx="2" presStyleCnt="4"/>
      <dgm:spPr/>
      <dgm:t>
        <a:bodyPr/>
        <a:lstStyle/>
        <a:p>
          <a:endParaRPr lang="ru-RU"/>
        </a:p>
      </dgm:t>
    </dgm:pt>
    <dgm:pt modelId="{D0A19E9A-9C90-40D6-8DAC-C08D5207BB42}" type="pres">
      <dgm:prSet presAssocID="{1A54201B-837A-4A61-BF03-E1CC5EB7A229}" presName="nodeTx" presStyleLbl="node1" presStyleIdx="2" presStyleCnt="4">
        <dgm:presLayoutVars>
          <dgm:bulletEnabled val="1"/>
        </dgm:presLayoutVars>
      </dgm:prSet>
      <dgm:spPr/>
      <dgm:t>
        <a:bodyPr/>
        <a:lstStyle/>
        <a:p>
          <a:endParaRPr lang="ru-RU"/>
        </a:p>
      </dgm:t>
    </dgm:pt>
    <dgm:pt modelId="{4B9712FE-7284-41D9-A16F-D4C04C8D69B6}" type="pres">
      <dgm:prSet presAssocID="{1A54201B-837A-4A61-BF03-E1CC5EB7A229}" presName="invisiNode" presStyleLbl="node1" presStyleIdx="2" presStyleCnt="4"/>
      <dgm:spPr/>
    </dgm:pt>
    <dgm:pt modelId="{11110B44-15E9-412C-A651-0586A948E5B8}" type="pres">
      <dgm:prSet presAssocID="{1A54201B-837A-4A61-BF03-E1CC5EB7A229}" presName="imagNode" presStyleLbl="fgImgPlace1" presStyleIdx="2" presStyleCnt="4" custFlipHor="1" custScaleX="9348" custScaleY="9349" custLinFactNeighborX="976" custLinFactNeighborY="-1617"/>
      <dgm:spPr/>
    </dgm:pt>
    <dgm:pt modelId="{BE5CF14A-B2A7-43D0-A79A-518654937B25}" type="pres">
      <dgm:prSet presAssocID="{20E90238-0B69-4DBA-B283-1F80CF9C1639}" presName="sibTrans" presStyleLbl="sibTrans2D1" presStyleIdx="0" presStyleCnt="0"/>
      <dgm:spPr/>
      <dgm:t>
        <a:bodyPr/>
        <a:lstStyle/>
        <a:p>
          <a:endParaRPr lang="ru-RU"/>
        </a:p>
      </dgm:t>
    </dgm:pt>
    <dgm:pt modelId="{E60153CE-64E3-4DC0-ABC2-762ECCD3976F}" type="pres">
      <dgm:prSet presAssocID="{08D235D7-AB2B-4081-A3D7-A9107E3AEC9B}" presName="compNode" presStyleCnt="0"/>
      <dgm:spPr/>
    </dgm:pt>
    <dgm:pt modelId="{EDB12FB2-6496-4A50-A2E4-41493ED3344E}" type="pres">
      <dgm:prSet presAssocID="{08D235D7-AB2B-4081-A3D7-A9107E3AEC9B}" presName="bkgdShape" presStyleLbl="node1" presStyleIdx="3" presStyleCnt="4"/>
      <dgm:spPr/>
      <dgm:t>
        <a:bodyPr/>
        <a:lstStyle/>
        <a:p>
          <a:endParaRPr lang="ru-RU"/>
        </a:p>
      </dgm:t>
    </dgm:pt>
    <dgm:pt modelId="{1394544F-3A5F-42AD-90E5-27B056250615}" type="pres">
      <dgm:prSet presAssocID="{08D235D7-AB2B-4081-A3D7-A9107E3AEC9B}" presName="nodeTx" presStyleLbl="node1" presStyleIdx="3" presStyleCnt="4">
        <dgm:presLayoutVars>
          <dgm:bulletEnabled val="1"/>
        </dgm:presLayoutVars>
      </dgm:prSet>
      <dgm:spPr/>
      <dgm:t>
        <a:bodyPr/>
        <a:lstStyle/>
        <a:p>
          <a:endParaRPr lang="ru-RU"/>
        </a:p>
      </dgm:t>
    </dgm:pt>
    <dgm:pt modelId="{FB1DEA64-839C-4CF0-8BE0-C076098F8B55}" type="pres">
      <dgm:prSet presAssocID="{08D235D7-AB2B-4081-A3D7-A9107E3AEC9B}" presName="invisiNode" presStyleLbl="node1" presStyleIdx="3" presStyleCnt="4"/>
      <dgm:spPr/>
    </dgm:pt>
    <dgm:pt modelId="{6D042040-B0E7-4F31-9D60-B82F8DADA7A9}" type="pres">
      <dgm:prSet presAssocID="{08D235D7-AB2B-4081-A3D7-A9107E3AEC9B}" presName="imagNode" presStyleLbl="fgImgPlace1" presStyleIdx="3" presStyleCnt="4" custScaleX="13703" custScaleY="15227"/>
      <dgm:spPr/>
    </dgm:pt>
  </dgm:ptLst>
  <dgm:cxnLst>
    <dgm:cxn modelId="{32094A6A-33FF-4741-87F8-7D2A59DE5EC4}" type="presOf" srcId="{0A3842A7-6DAE-4A76-B941-ECAC5718F4A1}" destId="{DFD53BDE-2084-45D3-AEB8-FA4586928BD3}" srcOrd="0" destOrd="0" presId="urn:microsoft.com/office/officeart/2005/8/layout/hList7"/>
    <dgm:cxn modelId="{DE65F538-DFEA-47E6-827E-F6F6E4F43CDD}" type="presOf" srcId="{A63E2BA2-91A2-448C-BF18-5BB62E9242E4}" destId="{238CCAC0-89B6-47CC-B222-5E178CCFC1AC}" srcOrd="0" destOrd="0" presId="urn:microsoft.com/office/officeart/2005/8/layout/hList7"/>
    <dgm:cxn modelId="{DFB3F856-DC0A-4497-A20A-CD5BBA88AD0A}" type="presOf" srcId="{08D235D7-AB2B-4081-A3D7-A9107E3AEC9B}" destId="{1394544F-3A5F-42AD-90E5-27B056250615}" srcOrd="1" destOrd="0" presId="urn:microsoft.com/office/officeart/2005/8/layout/hList7"/>
    <dgm:cxn modelId="{06219FE6-EB1E-4AE1-9E0A-1732885762BD}" type="presOf" srcId="{B6C98BA2-260A-4CF1-8FB4-E7CBF413EB7A}" destId="{37FEFEAC-1A2E-4643-9107-1D5E3CF598F8}" srcOrd="0" destOrd="0" presId="urn:microsoft.com/office/officeart/2005/8/layout/hList7"/>
    <dgm:cxn modelId="{95763A0A-F158-4386-ABD2-4743F7A9C5C7}" type="presOf" srcId="{1A54201B-837A-4A61-BF03-E1CC5EB7A229}" destId="{033ACDAD-2315-4890-804D-D64FC8FE3679}" srcOrd="0" destOrd="0" presId="urn:microsoft.com/office/officeart/2005/8/layout/hList7"/>
    <dgm:cxn modelId="{388AC123-A764-495C-8E3D-B9EE476771A5}" type="presOf" srcId="{9DF0982F-1B2E-4F23-8BC3-D6CB2522E83D}" destId="{83000468-2C14-4125-A1D5-01F506A17C00}" srcOrd="0" destOrd="0" presId="urn:microsoft.com/office/officeart/2005/8/layout/hList7"/>
    <dgm:cxn modelId="{64A18890-3301-47B1-B39E-6EB15278F611}" srcId="{B6C98BA2-260A-4CF1-8FB4-E7CBF413EB7A}" destId="{08D235D7-AB2B-4081-A3D7-A9107E3AEC9B}" srcOrd="3" destOrd="0" parTransId="{449AC188-E3BC-4D6A-A8BE-D486D561F405}" sibTransId="{B8B41878-7151-4620-B768-B00E4D70D834}"/>
    <dgm:cxn modelId="{F83676FB-7310-4936-A9B8-13F0DB00DD25}" type="presOf" srcId="{A63E2BA2-91A2-448C-BF18-5BB62E9242E4}" destId="{09C9AD56-2162-4185-B500-4925B9D407BE}" srcOrd="1" destOrd="0" presId="urn:microsoft.com/office/officeart/2005/8/layout/hList7"/>
    <dgm:cxn modelId="{546C58C3-646F-4D69-98D9-D71B29FD9D8F}" type="presOf" srcId="{0A3842A7-6DAE-4A76-B941-ECAC5718F4A1}" destId="{72C94B4E-3E83-4B52-85FE-0A7F980B8CAB}" srcOrd="1" destOrd="0" presId="urn:microsoft.com/office/officeart/2005/8/layout/hList7"/>
    <dgm:cxn modelId="{8590A7E7-B4EE-422F-8F58-EDEF1FA012F3}" type="presOf" srcId="{08D235D7-AB2B-4081-A3D7-A9107E3AEC9B}" destId="{EDB12FB2-6496-4A50-A2E4-41493ED3344E}" srcOrd="0" destOrd="0" presId="urn:microsoft.com/office/officeart/2005/8/layout/hList7"/>
    <dgm:cxn modelId="{18351E40-5C4D-4731-9FFA-758F913ED1DC}" srcId="{B6C98BA2-260A-4CF1-8FB4-E7CBF413EB7A}" destId="{A63E2BA2-91A2-448C-BF18-5BB62E9242E4}" srcOrd="1" destOrd="0" parTransId="{8E671783-0A2A-4664-AFB4-A1AE3F83296F}" sibTransId="{9DF0982F-1B2E-4F23-8BC3-D6CB2522E83D}"/>
    <dgm:cxn modelId="{C611F439-7748-4383-9E9B-3ABA29D34A9D}" type="presOf" srcId="{20E90238-0B69-4DBA-B283-1F80CF9C1639}" destId="{BE5CF14A-B2A7-43D0-A79A-518654937B25}" srcOrd="0" destOrd="0" presId="urn:microsoft.com/office/officeart/2005/8/layout/hList7"/>
    <dgm:cxn modelId="{828E566B-C41A-45D3-BD37-A54987904B68}" srcId="{B6C98BA2-260A-4CF1-8FB4-E7CBF413EB7A}" destId="{1A54201B-837A-4A61-BF03-E1CC5EB7A229}" srcOrd="2" destOrd="0" parTransId="{22FFF7AB-8A8A-49D3-9AB3-A1940F43DC73}" sibTransId="{20E90238-0B69-4DBA-B283-1F80CF9C1639}"/>
    <dgm:cxn modelId="{521E81A9-F5D2-4C60-A859-0AA2E61C3E12}" type="presOf" srcId="{1A54201B-837A-4A61-BF03-E1CC5EB7A229}" destId="{D0A19E9A-9C90-40D6-8DAC-C08D5207BB42}" srcOrd="1" destOrd="0" presId="urn:microsoft.com/office/officeart/2005/8/layout/hList7"/>
    <dgm:cxn modelId="{675DB386-5C13-408B-984D-6998C35D8F89}" srcId="{B6C98BA2-260A-4CF1-8FB4-E7CBF413EB7A}" destId="{0A3842A7-6DAE-4A76-B941-ECAC5718F4A1}" srcOrd="0" destOrd="0" parTransId="{A7E8DA8C-2B07-4E85-80B5-84F113F2FDF7}" sibTransId="{99AF98F8-BEF3-4F76-94D1-55EB458C88FC}"/>
    <dgm:cxn modelId="{BD8A90E2-8B9D-435F-A993-341058639E9C}" type="presOf" srcId="{99AF98F8-BEF3-4F76-94D1-55EB458C88FC}" destId="{5192876C-7490-462A-B2FC-4002A98D4769}" srcOrd="0" destOrd="0" presId="urn:microsoft.com/office/officeart/2005/8/layout/hList7"/>
    <dgm:cxn modelId="{9F654152-47EB-41D9-B658-30D3A633DADF}" type="presParOf" srcId="{37FEFEAC-1A2E-4643-9107-1D5E3CF598F8}" destId="{27261171-3146-4D6E-9851-2D130DC5BA96}" srcOrd="0" destOrd="0" presId="urn:microsoft.com/office/officeart/2005/8/layout/hList7"/>
    <dgm:cxn modelId="{833981AC-CCF0-4F57-BAAC-DBC1AAEF8A5D}" type="presParOf" srcId="{37FEFEAC-1A2E-4643-9107-1D5E3CF598F8}" destId="{0E368854-13A1-47EA-BA92-1E95ED1794D5}" srcOrd="1" destOrd="0" presId="urn:microsoft.com/office/officeart/2005/8/layout/hList7"/>
    <dgm:cxn modelId="{7C7EB437-0B9E-44D4-A346-6CF54B15BD1E}" type="presParOf" srcId="{0E368854-13A1-47EA-BA92-1E95ED1794D5}" destId="{B13B4B70-8E1D-485C-994B-498FED09998E}" srcOrd="0" destOrd="0" presId="urn:microsoft.com/office/officeart/2005/8/layout/hList7"/>
    <dgm:cxn modelId="{94C9C3DE-DCDC-46C1-AC97-5252191BA671}" type="presParOf" srcId="{B13B4B70-8E1D-485C-994B-498FED09998E}" destId="{DFD53BDE-2084-45D3-AEB8-FA4586928BD3}" srcOrd="0" destOrd="0" presId="urn:microsoft.com/office/officeart/2005/8/layout/hList7"/>
    <dgm:cxn modelId="{7F880CD3-BB60-4BE0-9124-9386E5E8FAED}" type="presParOf" srcId="{B13B4B70-8E1D-485C-994B-498FED09998E}" destId="{72C94B4E-3E83-4B52-85FE-0A7F980B8CAB}" srcOrd="1" destOrd="0" presId="urn:microsoft.com/office/officeart/2005/8/layout/hList7"/>
    <dgm:cxn modelId="{E02C6A6E-4DE8-4844-866F-FE1E9A83F1C1}" type="presParOf" srcId="{B13B4B70-8E1D-485C-994B-498FED09998E}" destId="{F1473C15-9E7A-483E-810C-72FB76EE570B}" srcOrd="2" destOrd="0" presId="urn:microsoft.com/office/officeart/2005/8/layout/hList7"/>
    <dgm:cxn modelId="{E236F524-7D4C-4209-99AE-654AF48EC7B5}" type="presParOf" srcId="{B13B4B70-8E1D-485C-994B-498FED09998E}" destId="{5FEF04E7-AE90-4EAB-AC6A-5D45F0419688}" srcOrd="3" destOrd="0" presId="urn:microsoft.com/office/officeart/2005/8/layout/hList7"/>
    <dgm:cxn modelId="{A8A4147C-C821-4739-B9FC-EF8348837BC1}" type="presParOf" srcId="{0E368854-13A1-47EA-BA92-1E95ED1794D5}" destId="{5192876C-7490-462A-B2FC-4002A98D4769}" srcOrd="1" destOrd="0" presId="urn:microsoft.com/office/officeart/2005/8/layout/hList7"/>
    <dgm:cxn modelId="{0B7F6901-D809-4F07-8667-0C84ACCAFCD6}" type="presParOf" srcId="{0E368854-13A1-47EA-BA92-1E95ED1794D5}" destId="{25285517-2866-4F0E-BD5A-B4F216BA2FE1}" srcOrd="2" destOrd="0" presId="urn:microsoft.com/office/officeart/2005/8/layout/hList7"/>
    <dgm:cxn modelId="{691EBF17-5A4D-4CA0-87F5-71D50752C38A}" type="presParOf" srcId="{25285517-2866-4F0E-BD5A-B4F216BA2FE1}" destId="{238CCAC0-89B6-47CC-B222-5E178CCFC1AC}" srcOrd="0" destOrd="0" presId="urn:microsoft.com/office/officeart/2005/8/layout/hList7"/>
    <dgm:cxn modelId="{192C5075-B865-4FC0-B4D7-FA012E27167C}" type="presParOf" srcId="{25285517-2866-4F0E-BD5A-B4F216BA2FE1}" destId="{09C9AD56-2162-4185-B500-4925B9D407BE}" srcOrd="1" destOrd="0" presId="urn:microsoft.com/office/officeart/2005/8/layout/hList7"/>
    <dgm:cxn modelId="{EB74F58A-EE27-40EE-BD6A-F76E8408DB1B}" type="presParOf" srcId="{25285517-2866-4F0E-BD5A-B4F216BA2FE1}" destId="{10797F8B-F54C-4A1B-A6DB-25513CE75D8D}" srcOrd="2" destOrd="0" presId="urn:microsoft.com/office/officeart/2005/8/layout/hList7"/>
    <dgm:cxn modelId="{9C1E92AB-CD1D-41F7-ACDD-82239A411E15}" type="presParOf" srcId="{25285517-2866-4F0E-BD5A-B4F216BA2FE1}" destId="{AB180094-B9D7-419D-9CFB-30F5660ED4A7}" srcOrd="3" destOrd="0" presId="urn:microsoft.com/office/officeart/2005/8/layout/hList7"/>
    <dgm:cxn modelId="{B0A77A29-476A-4D49-A942-32404F47D24C}" type="presParOf" srcId="{0E368854-13A1-47EA-BA92-1E95ED1794D5}" destId="{83000468-2C14-4125-A1D5-01F506A17C00}" srcOrd="3" destOrd="0" presId="urn:microsoft.com/office/officeart/2005/8/layout/hList7"/>
    <dgm:cxn modelId="{8E443617-E09C-4FEB-A20A-FBD4002228DE}" type="presParOf" srcId="{0E368854-13A1-47EA-BA92-1E95ED1794D5}" destId="{3BA07328-6092-4277-A021-BE1D4E8DAAFE}" srcOrd="4" destOrd="0" presId="urn:microsoft.com/office/officeart/2005/8/layout/hList7"/>
    <dgm:cxn modelId="{FF59DB14-4873-4F13-B763-77A7137025D1}" type="presParOf" srcId="{3BA07328-6092-4277-A021-BE1D4E8DAAFE}" destId="{033ACDAD-2315-4890-804D-D64FC8FE3679}" srcOrd="0" destOrd="0" presId="urn:microsoft.com/office/officeart/2005/8/layout/hList7"/>
    <dgm:cxn modelId="{B71A37E8-E545-4578-9AA6-1BC223FB561D}" type="presParOf" srcId="{3BA07328-6092-4277-A021-BE1D4E8DAAFE}" destId="{D0A19E9A-9C90-40D6-8DAC-C08D5207BB42}" srcOrd="1" destOrd="0" presId="urn:microsoft.com/office/officeart/2005/8/layout/hList7"/>
    <dgm:cxn modelId="{63E768F3-1438-4662-841C-53E72D43A6EB}" type="presParOf" srcId="{3BA07328-6092-4277-A021-BE1D4E8DAAFE}" destId="{4B9712FE-7284-41D9-A16F-D4C04C8D69B6}" srcOrd="2" destOrd="0" presId="urn:microsoft.com/office/officeart/2005/8/layout/hList7"/>
    <dgm:cxn modelId="{25E47151-3AB1-46B3-9DCA-A0CB842A77DE}" type="presParOf" srcId="{3BA07328-6092-4277-A021-BE1D4E8DAAFE}" destId="{11110B44-15E9-412C-A651-0586A948E5B8}" srcOrd="3" destOrd="0" presId="urn:microsoft.com/office/officeart/2005/8/layout/hList7"/>
    <dgm:cxn modelId="{EA8D2531-9FD4-4DF5-8B23-D46BE48521D2}" type="presParOf" srcId="{0E368854-13A1-47EA-BA92-1E95ED1794D5}" destId="{BE5CF14A-B2A7-43D0-A79A-518654937B25}" srcOrd="5" destOrd="0" presId="urn:microsoft.com/office/officeart/2005/8/layout/hList7"/>
    <dgm:cxn modelId="{6B10CF72-0196-47C8-9F1C-C4A2878A803B}" type="presParOf" srcId="{0E368854-13A1-47EA-BA92-1E95ED1794D5}" destId="{E60153CE-64E3-4DC0-ABC2-762ECCD3976F}" srcOrd="6" destOrd="0" presId="urn:microsoft.com/office/officeart/2005/8/layout/hList7"/>
    <dgm:cxn modelId="{5690EC0D-2E93-4AAF-8B71-B732C1D1340A}" type="presParOf" srcId="{E60153CE-64E3-4DC0-ABC2-762ECCD3976F}" destId="{EDB12FB2-6496-4A50-A2E4-41493ED3344E}" srcOrd="0" destOrd="0" presId="urn:microsoft.com/office/officeart/2005/8/layout/hList7"/>
    <dgm:cxn modelId="{5F6D9F50-13E4-4BD1-ABF6-642553CB20E4}" type="presParOf" srcId="{E60153CE-64E3-4DC0-ABC2-762ECCD3976F}" destId="{1394544F-3A5F-42AD-90E5-27B056250615}" srcOrd="1" destOrd="0" presId="urn:microsoft.com/office/officeart/2005/8/layout/hList7"/>
    <dgm:cxn modelId="{2D4C362B-B9E0-4B20-8217-91F71F0A6D63}" type="presParOf" srcId="{E60153CE-64E3-4DC0-ABC2-762ECCD3976F}" destId="{FB1DEA64-839C-4CF0-8BE0-C076098F8B55}" srcOrd="2" destOrd="0" presId="urn:microsoft.com/office/officeart/2005/8/layout/hList7"/>
    <dgm:cxn modelId="{5A1D9C3C-208F-4BEA-A4E2-BF0F2EE94FDD}" type="presParOf" srcId="{E60153CE-64E3-4DC0-ABC2-762ECCD3976F}" destId="{6D042040-B0E7-4F31-9D60-B82F8DADA7A9}" srcOrd="3" destOrd="0" presId="urn:microsoft.com/office/officeart/2005/8/layout/hList7"/>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6C98BA2-260A-4CF1-8FB4-E7CBF413EB7A}" type="doc">
      <dgm:prSet loTypeId="urn:microsoft.com/office/officeart/2005/8/layout/hList7" loCatId="process" qsTypeId="urn:microsoft.com/office/officeart/2005/8/quickstyle/simple5" qsCatId="simple" csTypeId="urn:microsoft.com/office/officeart/2005/8/colors/accent1_2#17" csCatId="accent1" phldr="1"/>
      <dgm:spPr/>
    </dgm:pt>
    <dgm:pt modelId="{DADD47F2-D959-4E13-AD71-8A94A6106CDA}">
      <dgm:prSet phldrT="[Текст]" custT="1"/>
      <dgm:spPr/>
      <dgm:t>
        <a:bodyPr/>
        <a:lstStyle/>
        <a:p>
          <a:r>
            <a:rPr lang="ru-RU" sz="1600" b="1" dirty="0" smtClean="0">
              <a:solidFill>
                <a:srgbClr val="002060"/>
              </a:solidFill>
              <a:effectLst>
                <a:outerShdw blurRad="38100" dist="38100" dir="2700000" algn="tl">
                  <a:srgbClr val="C0C0C0"/>
                </a:outerShdw>
              </a:effectLst>
            </a:rPr>
            <a:t>Поворот направо запрещён</a:t>
          </a:r>
          <a:endParaRPr lang="ru-RU" sz="1600" dirty="0">
            <a:solidFill>
              <a:srgbClr val="002060"/>
            </a:solidFill>
          </a:endParaRPr>
        </a:p>
      </dgm:t>
    </dgm:pt>
    <dgm:pt modelId="{EAB645BA-9FA0-4F11-B64F-53E34B598F29}" type="parTrans" cxnId="{5A996CEC-E22C-4B60-B830-995E9B7BFA29}">
      <dgm:prSet/>
      <dgm:spPr/>
      <dgm:t>
        <a:bodyPr/>
        <a:lstStyle/>
        <a:p>
          <a:endParaRPr lang="ru-RU"/>
        </a:p>
      </dgm:t>
    </dgm:pt>
    <dgm:pt modelId="{DF6C180A-B7AF-4789-8EF0-C718DED6BAC5}" type="sibTrans" cxnId="{5A996CEC-E22C-4B60-B830-995E9B7BFA29}">
      <dgm:prSet/>
      <dgm:spPr/>
      <dgm:t>
        <a:bodyPr/>
        <a:lstStyle/>
        <a:p>
          <a:endParaRPr lang="ru-RU"/>
        </a:p>
      </dgm:t>
    </dgm:pt>
    <dgm:pt modelId="{1A54201B-837A-4A61-BF03-E1CC5EB7A229}">
      <dgm:prSet phldrT="[Текст]" custT="1"/>
      <dgm:spPr/>
      <dgm:t>
        <a:bodyPr/>
        <a:lstStyle/>
        <a:p>
          <a:r>
            <a:rPr lang="ru-RU" sz="1600" b="1" dirty="0" smtClean="0">
              <a:solidFill>
                <a:srgbClr val="002060"/>
              </a:solidFill>
              <a:effectLst>
                <a:outerShdw blurRad="38100" dist="38100" dir="2700000" algn="tl">
                  <a:srgbClr val="C0C0C0"/>
                </a:outerShdw>
              </a:effectLst>
            </a:rPr>
            <a:t>Разворот запрещён</a:t>
          </a:r>
          <a:endParaRPr lang="ru-RU" sz="1600" dirty="0">
            <a:solidFill>
              <a:srgbClr val="002060"/>
            </a:solidFill>
          </a:endParaRPr>
        </a:p>
      </dgm:t>
    </dgm:pt>
    <dgm:pt modelId="{22FFF7AB-8A8A-49D3-9AB3-A1940F43DC73}" type="parTrans" cxnId="{828E566B-C41A-45D3-BD37-A54987904B68}">
      <dgm:prSet/>
      <dgm:spPr/>
      <dgm:t>
        <a:bodyPr/>
        <a:lstStyle/>
        <a:p>
          <a:endParaRPr lang="ru-RU"/>
        </a:p>
      </dgm:t>
    </dgm:pt>
    <dgm:pt modelId="{20E90238-0B69-4DBA-B283-1F80CF9C1639}" type="sibTrans" cxnId="{828E566B-C41A-45D3-BD37-A54987904B68}">
      <dgm:prSet/>
      <dgm:spPr/>
      <dgm:t>
        <a:bodyPr/>
        <a:lstStyle/>
        <a:p>
          <a:endParaRPr lang="ru-RU"/>
        </a:p>
      </dgm:t>
    </dgm:pt>
    <dgm:pt modelId="{08D235D7-AB2B-4081-A3D7-A9107E3AEC9B}">
      <dgm:prSet phldrT="[Текст]" custT="1"/>
      <dgm:spPr/>
      <dgm:t>
        <a:bodyPr/>
        <a:lstStyle/>
        <a:p>
          <a:r>
            <a:rPr lang="ru-RU" sz="1600" b="1" dirty="0" smtClean="0">
              <a:solidFill>
                <a:srgbClr val="002060"/>
              </a:solidFill>
              <a:effectLst>
                <a:outerShdw blurRad="38100" dist="38100" dir="2700000" algn="tl">
                  <a:srgbClr val="C0C0C0"/>
                </a:outerShdw>
              </a:effectLst>
            </a:rPr>
            <a:t>Ограничение максимальной скорости</a:t>
          </a:r>
          <a:endParaRPr lang="ru-RU" sz="1600" dirty="0">
            <a:solidFill>
              <a:srgbClr val="002060"/>
            </a:solidFill>
          </a:endParaRPr>
        </a:p>
      </dgm:t>
    </dgm:pt>
    <dgm:pt modelId="{449AC188-E3BC-4D6A-A8BE-D486D561F405}" type="parTrans" cxnId="{64A18890-3301-47B1-B39E-6EB15278F611}">
      <dgm:prSet/>
      <dgm:spPr/>
      <dgm:t>
        <a:bodyPr/>
        <a:lstStyle/>
        <a:p>
          <a:endParaRPr lang="ru-RU"/>
        </a:p>
      </dgm:t>
    </dgm:pt>
    <dgm:pt modelId="{B8B41878-7151-4620-B768-B00E4D70D834}" type="sibTrans" cxnId="{64A18890-3301-47B1-B39E-6EB15278F611}">
      <dgm:prSet/>
      <dgm:spPr/>
      <dgm:t>
        <a:bodyPr/>
        <a:lstStyle/>
        <a:p>
          <a:endParaRPr lang="ru-RU"/>
        </a:p>
      </dgm:t>
    </dgm:pt>
    <dgm:pt modelId="{ED81F25D-2BBD-4946-A2A7-C3A7C31C2933}">
      <dgm:prSet phldrT="[Текст]" custT="1"/>
      <dgm:spPr/>
      <dgm:t>
        <a:bodyPr/>
        <a:lstStyle/>
        <a:p>
          <a:r>
            <a:rPr lang="ru-RU" sz="1600" b="1" dirty="0" smtClean="0">
              <a:solidFill>
                <a:srgbClr val="002060"/>
              </a:solidFill>
              <a:effectLst>
                <a:outerShdw blurRad="38100" dist="38100" dir="2700000" algn="tl">
                  <a:srgbClr val="C0C0C0"/>
                </a:outerShdw>
              </a:effectLst>
            </a:rPr>
            <a:t>Опасность</a:t>
          </a:r>
          <a:endParaRPr lang="ru-RU" sz="1600" dirty="0">
            <a:solidFill>
              <a:srgbClr val="002060"/>
            </a:solidFill>
          </a:endParaRPr>
        </a:p>
      </dgm:t>
    </dgm:pt>
    <dgm:pt modelId="{106BFECC-086C-4C00-A933-57EB8749B7E3}" type="parTrans" cxnId="{62D0AD37-8C0F-43EB-9B70-744BEECB7CE5}">
      <dgm:prSet/>
      <dgm:spPr/>
      <dgm:t>
        <a:bodyPr/>
        <a:lstStyle/>
        <a:p>
          <a:endParaRPr lang="ru-RU"/>
        </a:p>
      </dgm:t>
    </dgm:pt>
    <dgm:pt modelId="{3FEF8E6B-6F61-4E4C-9BBA-A73C37A4533C}" type="sibTrans" cxnId="{62D0AD37-8C0F-43EB-9B70-744BEECB7CE5}">
      <dgm:prSet/>
      <dgm:spPr/>
      <dgm:t>
        <a:bodyPr/>
        <a:lstStyle/>
        <a:p>
          <a:endParaRPr lang="ru-RU"/>
        </a:p>
      </dgm:t>
    </dgm:pt>
    <dgm:pt modelId="{37FEFEAC-1A2E-4643-9107-1D5E3CF598F8}" type="pres">
      <dgm:prSet presAssocID="{B6C98BA2-260A-4CF1-8FB4-E7CBF413EB7A}" presName="Name0" presStyleCnt="0">
        <dgm:presLayoutVars>
          <dgm:dir/>
          <dgm:resizeHandles val="exact"/>
        </dgm:presLayoutVars>
      </dgm:prSet>
      <dgm:spPr/>
    </dgm:pt>
    <dgm:pt modelId="{27261171-3146-4D6E-9851-2D130DC5BA96}" type="pres">
      <dgm:prSet presAssocID="{B6C98BA2-260A-4CF1-8FB4-E7CBF413EB7A}" presName="fgShape" presStyleLbl="fgShp" presStyleIdx="0" presStyleCnt="1" custScaleX="108696"/>
      <dgm:spPr>
        <a:prstGeom prst="mathMinus">
          <a:avLst/>
        </a:prstGeom>
      </dgm:spPr>
    </dgm:pt>
    <dgm:pt modelId="{0E368854-13A1-47EA-BA92-1E95ED1794D5}" type="pres">
      <dgm:prSet presAssocID="{B6C98BA2-260A-4CF1-8FB4-E7CBF413EB7A}" presName="linComp" presStyleCnt="0"/>
      <dgm:spPr/>
    </dgm:pt>
    <dgm:pt modelId="{CF8361EF-9B08-4E84-9202-65422FE14B0C}" type="pres">
      <dgm:prSet presAssocID="{ED81F25D-2BBD-4946-A2A7-C3A7C31C2933}" presName="compNode" presStyleCnt="0"/>
      <dgm:spPr/>
    </dgm:pt>
    <dgm:pt modelId="{BA7AFAB4-1E55-488A-A6F8-CFA7F4A947A6}" type="pres">
      <dgm:prSet presAssocID="{ED81F25D-2BBD-4946-A2A7-C3A7C31C2933}" presName="bkgdShape" presStyleLbl="node1" presStyleIdx="0" presStyleCnt="4"/>
      <dgm:spPr/>
      <dgm:t>
        <a:bodyPr/>
        <a:lstStyle/>
        <a:p>
          <a:endParaRPr lang="ru-RU"/>
        </a:p>
      </dgm:t>
    </dgm:pt>
    <dgm:pt modelId="{0DE68BF3-989C-4F59-8FF9-B3259A7C7872}" type="pres">
      <dgm:prSet presAssocID="{ED81F25D-2BBD-4946-A2A7-C3A7C31C2933}" presName="nodeTx" presStyleLbl="node1" presStyleIdx="0" presStyleCnt="4">
        <dgm:presLayoutVars>
          <dgm:bulletEnabled val="1"/>
        </dgm:presLayoutVars>
      </dgm:prSet>
      <dgm:spPr/>
      <dgm:t>
        <a:bodyPr/>
        <a:lstStyle/>
        <a:p>
          <a:endParaRPr lang="ru-RU"/>
        </a:p>
      </dgm:t>
    </dgm:pt>
    <dgm:pt modelId="{A3CEC2A3-092F-4BAA-AC5A-0AEDA93C04AC}" type="pres">
      <dgm:prSet presAssocID="{ED81F25D-2BBD-4946-A2A7-C3A7C31C2933}" presName="invisiNode" presStyleLbl="node1" presStyleIdx="0" presStyleCnt="4"/>
      <dgm:spPr/>
    </dgm:pt>
    <dgm:pt modelId="{559BC021-2480-41F7-83B2-4A02BB8650B8}" type="pres">
      <dgm:prSet presAssocID="{ED81F25D-2BBD-4946-A2A7-C3A7C31C2933}" presName="imagNode" presStyleLbl="fgImgPlace1" presStyleIdx="0" presStyleCnt="4" custFlipHor="1" custScaleX="5653" custScaleY="5653"/>
      <dgm:spPr/>
    </dgm:pt>
    <dgm:pt modelId="{888B4FBB-B3AE-4CA2-9C4D-AE15502E30D6}" type="pres">
      <dgm:prSet presAssocID="{3FEF8E6B-6F61-4E4C-9BBA-A73C37A4533C}" presName="sibTrans" presStyleLbl="sibTrans2D1" presStyleIdx="0" presStyleCnt="0"/>
      <dgm:spPr/>
      <dgm:t>
        <a:bodyPr/>
        <a:lstStyle/>
        <a:p>
          <a:endParaRPr lang="ru-RU"/>
        </a:p>
      </dgm:t>
    </dgm:pt>
    <dgm:pt modelId="{1E278D24-1B0A-4D22-B198-31361FD180DE}" type="pres">
      <dgm:prSet presAssocID="{DADD47F2-D959-4E13-AD71-8A94A6106CDA}" presName="compNode" presStyleCnt="0"/>
      <dgm:spPr/>
    </dgm:pt>
    <dgm:pt modelId="{488F6287-D5D6-47B1-AE73-9FA963650C7F}" type="pres">
      <dgm:prSet presAssocID="{DADD47F2-D959-4E13-AD71-8A94A6106CDA}" presName="bkgdShape" presStyleLbl="node1" presStyleIdx="1" presStyleCnt="4"/>
      <dgm:spPr/>
      <dgm:t>
        <a:bodyPr/>
        <a:lstStyle/>
        <a:p>
          <a:endParaRPr lang="ru-RU"/>
        </a:p>
      </dgm:t>
    </dgm:pt>
    <dgm:pt modelId="{9B84DF52-A241-4C31-9D9A-CE265C00A820}" type="pres">
      <dgm:prSet presAssocID="{DADD47F2-D959-4E13-AD71-8A94A6106CDA}" presName="nodeTx" presStyleLbl="node1" presStyleIdx="1" presStyleCnt="4">
        <dgm:presLayoutVars>
          <dgm:bulletEnabled val="1"/>
        </dgm:presLayoutVars>
      </dgm:prSet>
      <dgm:spPr/>
      <dgm:t>
        <a:bodyPr/>
        <a:lstStyle/>
        <a:p>
          <a:endParaRPr lang="ru-RU"/>
        </a:p>
      </dgm:t>
    </dgm:pt>
    <dgm:pt modelId="{D519CB0F-367D-4B60-B0C5-A70990F2F7DD}" type="pres">
      <dgm:prSet presAssocID="{DADD47F2-D959-4E13-AD71-8A94A6106CDA}" presName="invisiNode" presStyleLbl="node1" presStyleIdx="1" presStyleCnt="4"/>
      <dgm:spPr/>
    </dgm:pt>
    <dgm:pt modelId="{484DAC0D-B412-4AF4-82D7-B285D8416989}" type="pres">
      <dgm:prSet presAssocID="{DADD47F2-D959-4E13-AD71-8A94A6106CDA}" presName="imagNode" presStyleLbl="fgImgPlace1" presStyleIdx="1" presStyleCnt="4" custFlipHor="1" custScaleX="9112" custScaleY="6115"/>
      <dgm:spPr/>
    </dgm:pt>
    <dgm:pt modelId="{EE994FAE-FADC-4BC2-800E-7429EF8EDE32}" type="pres">
      <dgm:prSet presAssocID="{DF6C180A-B7AF-4789-8EF0-C718DED6BAC5}" presName="sibTrans" presStyleLbl="sibTrans2D1" presStyleIdx="0" presStyleCnt="0"/>
      <dgm:spPr/>
      <dgm:t>
        <a:bodyPr/>
        <a:lstStyle/>
        <a:p>
          <a:endParaRPr lang="ru-RU"/>
        </a:p>
      </dgm:t>
    </dgm:pt>
    <dgm:pt modelId="{3BA07328-6092-4277-A021-BE1D4E8DAAFE}" type="pres">
      <dgm:prSet presAssocID="{1A54201B-837A-4A61-BF03-E1CC5EB7A229}" presName="compNode" presStyleCnt="0"/>
      <dgm:spPr/>
    </dgm:pt>
    <dgm:pt modelId="{033ACDAD-2315-4890-804D-D64FC8FE3679}" type="pres">
      <dgm:prSet presAssocID="{1A54201B-837A-4A61-BF03-E1CC5EB7A229}" presName="bkgdShape" presStyleLbl="node1" presStyleIdx="2" presStyleCnt="4"/>
      <dgm:spPr/>
      <dgm:t>
        <a:bodyPr/>
        <a:lstStyle/>
        <a:p>
          <a:endParaRPr lang="ru-RU"/>
        </a:p>
      </dgm:t>
    </dgm:pt>
    <dgm:pt modelId="{D0A19E9A-9C90-40D6-8DAC-C08D5207BB42}" type="pres">
      <dgm:prSet presAssocID="{1A54201B-837A-4A61-BF03-E1CC5EB7A229}" presName="nodeTx" presStyleLbl="node1" presStyleIdx="2" presStyleCnt="4">
        <dgm:presLayoutVars>
          <dgm:bulletEnabled val="1"/>
        </dgm:presLayoutVars>
      </dgm:prSet>
      <dgm:spPr/>
      <dgm:t>
        <a:bodyPr/>
        <a:lstStyle/>
        <a:p>
          <a:endParaRPr lang="ru-RU"/>
        </a:p>
      </dgm:t>
    </dgm:pt>
    <dgm:pt modelId="{4B9712FE-7284-41D9-A16F-D4C04C8D69B6}" type="pres">
      <dgm:prSet presAssocID="{1A54201B-837A-4A61-BF03-E1CC5EB7A229}" presName="invisiNode" presStyleLbl="node1" presStyleIdx="2" presStyleCnt="4"/>
      <dgm:spPr/>
    </dgm:pt>
    <dgm:pt modelId="{11110B44-15E9-412C-A651-0586A948E5B8}" type="pres">
      <dgm:prSet presAssocID="{1A54201B-837A-4A61-BF03-E1CC5EB7A229}" presName="imagNode" presStyleLbl="fgImgPlace1" presStyleIdx="2" presStyleCnt="4" custFlipHor="1" custScaleX="9348" custScaleY="9349" custLinFactNeighborX="976" custLinFactNeighborY="-1617"/>
      <dgm:spPr/>
    </dgm:pt>
    <dgm:pt modelId="{BE5CF14A-B2A7-43D0-A79A-518654937B25}" type="pres">
      <dgm:prSet presAssocID="{20E90238-0B69-4DBA-B283-1F80CF9C1639}" presName="sibTrans" presStyleLbl="sibTrans2D1" presStyleIdx="0" presStyleCnt="0"/>
      <dgm:spPr/>
      <dgm:t>
        <a:bodyPr/>
        <a:lstStyle/>
        <a:p>
          <a:endParaRPr lang="ru-RU"/>
        </a:p>
      </dgm:t>
    </dgm:pt>
    <dgm:pt modelId="{E60153CE-64E3-4DC0-ABC2-762ECCD3976F}" type="pres">
      <dgm:prSet presAssocID="{08D235D7-AB2B-4081-A3D7-A9107E3AEC9B}" presName="compNode" presStyleCnt="0"/>
      <dgm:spPr/>
    </dgm:pt>
    <dgm:pt modelId="{EDB12FB2-6496-4A50-A2E4-41493ED3344E}" type="pres">
      <dgm:prSet presAssocID="{08D235D7-AB2B-4081-A3D7-A9107E3AEC9B}" presName="bkgdShape" presStyleLbl="node1" presStyleIdx="3" presStyleCnt="4"/>
      <dgm:spPr/>
      <dgm:t>
        <a:bodyPr/>
        <a:lstStyle/>
        <a:p>
          <a:endParaRPr lang="ru-RU"/>
        </a:p>
      </dgm:t>
    </dgm:pt>
    <dgm:pt modelId="{1394544F-3A5F-42AD-90E5-27B056250615}" type="pres">
      <dgm:prSet presAssocID="{08D235D7-AB2B-4081-A3D7-A9107E3AEC9B}" presName="nodeTx" presStyleLbl="node1" presStyleIdx="3" presStyleCnt="4">
        <dgm:presLayoutVars>
          <dgm:bulletEnabled val="1"/>
        </dgm:presLayoutVars>
      </dgm:prSet>
      <dgm:spPr/>
      <dgm:t>
        <a:bodyPr/>
        <a:lstStyle/>
        <a:p>
          <a:endParaRPr lang="ru-RU"/>
        </a:p>
      </dgm:t>
    </dgm:pt>
    <dgm:pt modelId="{FB1DEA64-839C-4CF0-8BE0-C076098F8B55}" type="pres">
      <dgm:prSet presAssocID="{08D235D7-AB2B-4081-A3D7-A9107E3AEC9B}" presName="invisiNode" presStyleLbl="node1" presStyleIdx="3" presStyleCnt="4"/>
      <dgm:spPr/>
    </dgm:pt>
    <dgm:pt modelId="{6D042040-B0E7-4F31-9D60-B82F8DADA7A9}" type="pres">
      <dgm:prSet presAssocID="{08D235D7-AB2B-4081-A3D7-A9107E3AEC9B}" presName="imagNode" presStyleLbl="fgImgPlace1" presStyleIdx="3" presStyleCnt="4" custScaleX="13703" custScaleY="15227" custLinFactNeighborX="-2828" custLinFactNeighborY="27919"/>
      <dgm:spPr/>
    </dgm:pt>
  </dgm:ptLst>
  <dgm:cxnLst>
    <dgm:cxn modelId="{FD8CFDED-C599-4433-8DC0-018A0CC0F0C4}" type="presOf" srcId="{DF6C180A-B7AF-4789-8EF0-C718DED6BAC5}" destId="{EE994FAE-FADC-4BC2-800E-7429EF8EDE32}" srcOrd="0" destOrd="0" presId="urn:microsoft.com/office/officeart/2005/8/layout/hList7"/>
    <dgm:cxn modelId="{4AFB7694-17C1-4DB6-84C2-2E7F3520E328}" type="presOf" srcId="{3FEF8E6B-6F61-4E4C-9BBA-A73C37A4533C}" destId="{888B4FBB-B3AE-4CA2-9C4D-AE15502E30D6}" srcOrd="0" destOrd="0" presId="urn:microsoft.com/office/officeart/2005/8/layout/hList7"/>
    <dgm:cxn modelId="{680B711F-8472-4BF5-8220-746727C96185}" type="presOf" srcId="{08D235D7-AB2B-4081-A3D7-A9107E3AEC9B}" destId="{1394544F-3A5F-42AD-90E5-27B056250615}" srcOrd="1" destOrd="0" presId="urn:microsoft.com/office/officeart/2005/8/layout/hList7"/>
    <dgm:cxn modelId="{5D9656E7-19CF-424E-ADC0-695D97416706}" type="presOf" srcId="{DADD47F2-D959-4E13-AD71-8A94A6106CDA}" destId="{9B84DF52-A241-4C31-9D9A-CE265C00A820}" srcOrd="1" destOrd="0" presId="urn:microsoft.com/office/officeart/2005/8/layout/hList7"/>
    <dgm:cxn modelId="{7713A56E-3FBB-4D93-81A0-3848E26CF3A4}" type="presOf" srcId="{DADD47F2-D959-4E13-AD71-8A94A6106CDA}" destId="{488F6287-D5D6-47B1-AE73-9FA963650C7F}" srcOrd="0" destOrd="0" presId="urn:microsoft.com/office/officeart/2005/8/layout/hList7"/>
    <dgm:cxn modelId="{5A996CEC-E22C-4B60-B830-995E9B7BFA29}" srcId="{B6C98BA2-260A-4CF1-8FB4-E7CBF413EB7A}" destId="{DADD47F2-D959-4E13-AD71-8A94A6106CDA}" srcOrd="1" destOrd="0" parTransId="{EAB645BA-9FA0-4F11-B64F-53E34B598F29}" sibTransId="{DF6C180A-B7AF-4789-8EF0-C718DED6BAC5}"/>
    <dgm:cxn modelId="{83DA957F-09A0-4FC1-9478-21A9881FEA72}" type="presOf" srcId="{08D235D7-AB2B-4081-A3D7-A9107E3AEC9B}" destId="{EDB12FB2-6496-4A50-A2E4-41493ED3344E}" srcOrd="0" destOrd="0" presId="urn:microsoft.com/office/officeart/2005/8/layout/hList7"/>
    <dgm:cxn modelId="{64A18890-3301-47B1-B39E-6EB15278F611}" srcId="{B6C98BA2-260A-4CF1-8FB4-E7CBF413EB7A}" destId="{08D235D7-AB2B-4081-A3D7-A9107E3AEC9B}" srcOrd="3" destOrd="0" parTransId="{449AC188-E3BC-4D6A-A8BE-D486D561F405}" sibTransId="{B8B41878-7151-4620-B768-B00E4D70D834}"/>
    <dgm:cxn modelId="{80DC79AE-E401-4B41-8E9A-1FD237D5A0A4}" type="presOf" srcId="{20E90238-0B69-4DBA-B283-1F80CF9C1639}" destId="{BE5CF14A-B2A7-43D0-A79A-518654937B25}" srcOrd="0" destOrd="0" presId="urn:microsoft.com/office/officeart/2005/8/layout/hList7"/>
    <dgm:cxn modelId="{0C4EE484-BA04-4B9F-A75B-6C3E2C532CFD}" type="presOf" srcId="{B6C98BA2-260A-4CF1-8FB4-E7CBF413EB7A}" destId="{37FEFEAC-1A2E-4643-9107-1D5E3CF598F8}" srcOrd="0" destOrd="0" presId="urn:microsoft.com/office/officeart/2005/8/layout/hList7"/>
    <dgm:cxn modelId="{731BB271-B78D-4CD0-802B-B1B70A4B1306}" type="presOf" srcId="{ED81F25D-2BBD-4946-A2A7-C3A7C31C2933}" destId="{0DE68BF3-989C-4F59-8FF9-B3259A7C7872}" srcOrd="1" destOrd="0" presId="urn:microsoft.com/office/officeart/2005/8/layout/hList7"/>
    <dgm:cxn modelId="{D6C3BF74-D38F-43E9-B1E9-443FC7EEE43E}" type="presOf" srcId="{1A54201B-837A-4A61-BF03-E1CC5EB7A229}" destId="{033ACDAD-2315-4890-804D-D64FC8FE3679}" srcOrd="0" destOrd="0" presId="urn:microsoft.com/office/officeart/2005/8/layout/hList7"/>
    <dgm:cxn modelId="{61E7E16B-A9C3-4444-AC47-2C113D3692D8}" type="presOf" srcId="{ED81F25D-2BBD-4946-A2A7-C3A7C31C2933}" destId="{BA7AFAB4-1E55-488A-A6F8-CFA7F4A947A6}" srcOrd="0" destOrd="0" presId="urn:microsoft.com/office/officeart/2005/8/layout/hList7"/>
    <dgm:cxn modelId="{828E566B-C41A-45D3-BD37-A54987904B68}" srcId="{B6C98BA2-260A-4CF1-8FB4-E7CBF413EB7A}" destId="{1A54201B-837A-4A61-BF03-E1CC5EB7A229}" srcOrd="2" destOrd="0" parTransId="{22FFF7AB-8A8A-49D3-9AB3-A1940F43DC73}" sibTransId="{20E90238-0B69-4DBA-B283-1F80CF9C1639}"/>
    <dgm:cxn modelId="{E17827D4-B4A3-47EF-B9EA-01BF09C8DDE5}" type="presOf" srcId="{1A54201B-837A-4A61-BF03-E1CC5EB7A229}" destId="{D0A19E9A-9C90-40D6-8DAC-C08D5207BB42}" srcOrd="1" destOrd="0" presId="urn:microsoft.com/office/officeart/2005/8/layout/hList7"/>
    <dgm:cxn modelId="{62D0AD37-8C0F-43EB-9B70-744BEECB7CE5}" srcId="{B6C98BA2-260A-4CF1-8FB4-E7CBF413EB7A}" destId="{ED81F25D-2BBD-4946-A2A7-C3A7C31C2933}" srcOrd="0" destOrd="0" parTransId="{106BFECC-086C-4C00-A933-57EB8749B7E3}" sibTransId="{3FEF8E6B-6F61-4E4C-9BBA-A73C37A4533C}"/>
    <dgm:cxn modelId="{4FBE8E0D-C2C8-4E49-899B-5D03C10128BA}" type="presParOf" srcId="{37FEFEAC-1A2E-4643-9107-1D5E3CF598F8}" destId="{27261171-3146-4D6E-9851-2D130DC5BA96}" srcOrd="0" destOrd="0" presId="urn:microsoft.com/office/officeart/2005/8/layout/hList7"/>
    <dgm:cxn modelId="{26289D69-912C-4578-A128-0A691DF1153F}" type="presParOf" srcId="{37FEFEAC-1A2E-4643-9107-1D5E3CF598F8}" destId="{0E368854-13A1-47EA-BA92-1E95ED1794D5}" srcOrd="1" destOrd="0" presId="urn:microsoft.com/office/officeart/2005/8/layout/hList7"/>
    <dgm:cxn modelId="{7A730EF3-F83B-4882-B15D-645C36E7F07E}" type="presParOf" srcId="{0E368854-13A1-47EA-BA92-1E95ED1794D5}" destId="{CF8361EF-9B08-4E84-9202-65422FE14B0C}" srcOrd="0" destOrd="0" presId="urn:microsoft.com/office/officeart/2005/8/layout/hList7"/>
    <dgm:cxn modelId="{1004A754-35E6-4AA3-A70F-FE48360C783D}" type="presParOf" srcId="{CF8361EF-9B08-4E84-9202-65422FE14B0C}" destId="{BA7AFAB4-1E55-488A-A6F8-CFA7F4A947A6}" srcOrd="0" destOrd="0" presId="urn:microsoft.com/office/officeart/2005/8/layout/hList7"/>
    <dgm:cxn modelId="{158883DF-BFD2-47EC-93D1-F9F455E3B113}" type="presParOf" srcId="{CF8361EF-9B08-4E84-9202-65422FE14B0C}" destId="{0DE68BF3-989C-4F59-8FF9-B3259A7C7872}" srcOrd="1" destOrd="0" presId="urn:microsoft.com/office/officeart/2005/8/layout/hList7"/>
    <dgm:cxn modelId="{1F4474AD-78C2-4B51-BC9A-EF0F0F891856}" type="presParOf" srcId="{CF8361EF-9B08-4E84-9202-65422FE14B0C}" destId="{A3CEC2A3-092F-4BAA-AC5A-0AEDA93C04AC}" srcOrd="2" destOrd="0" presId="urn:microsoft.com/office/officeart/2005/8/layout/hList7"/>
    <dgm:cxn modelId="{14BC12EC-ED38-4861-8B01-1BEA00D09887}" type="presParOf" srcId="{CF8361EF-9B08-4E84-9202-65422FE14B0C}" destId="{559BC021-2480-41F7-83B2-4A02BB8650B8}" srcOrd="3" destOrd="0" presId="urn:microsoft.com/office/officeart/2005/8/layout/hList7"/>
    <dgm:cxn modelId="{94FCF7A6-16EB-46E7-A783-A8677CBD1476}" type="presParOf" srcId="{0E368854-13A1-47EA-BA92-1E95ED1794D5}" destId="{888B4FBB-B3AE-4CA2-9C4D-AE15502E30D6}" srcOrd="1" destOrd="0" presId="urn:microsoft.com/office/officeart/2005/8/layout/hList7"/>
    <dgm:cxn modelId="{988C3D8F-FC74-4558-99A2-085EAEA12185}" type="presParOf" srcId="{0E368854-13A1-47EA-BA92-1E95ED1794D5}" destId="{1E278D24-1B0A-4D22-B198-31361FD180DE}" srcOrd="2" destOrd="0" presId="urn:microsoft.com/office/officeart/2005/8/layout/hList7"/>
    <dgm:cxn modelId="{49E30927-EC49-43B8-89A6-18DE85025767}" type="presParOf" srcId="{1E278D24-1B0A-4D22-B198-31361FD180DE}" destId="{488F6287-D5D6-47B1-AE73-9FA963650C7F}" srcOrd="0" destOrd="0" presId="urn:microsoft.com/office/officeart/2005/8/layout/hList7"/>
    <dgm:cxn modelId="{16278D73-53B8-4C24-8F5C-A9EBD5E4AB3E}" type="presParOf" srcId="{1E278D24-1B0A-4D22-B198-31361FD180DE}" destId="{9B84DF52-A241-4C31-9D9A-CE265C00A820}" srcOrd="1" destOrd="0" presId="urn:microsoft.com/office/officeart/2005/8/layout/hList7"/>
    <dgm:cxn modelId="{FDF3BABB-F629-4849-A0CD-BF1C12919742}" type="presParOf" srcId="{1E278D24-1B0A-4D22-B198-31361FD180DE}" destId="{D519CB0F-367D-4B60-B0C5-A70990F2F7DD}" srcOrd="2" destOrd="0" presId="urn:microsoft.com/office/officeart/2005/8/layout/hList7"/>
    <dgm:cxn modelId="{E1CFADAF-147F-4E3D-8611-B4382E8CECCB}" type="presParOf" srcId="{1E278D24-1B0A-4D22-B198-31361FD180DE}" destId="{484DAC0D-B412-4AF4-82D7-B285D8416989}" srcOrd="3" destOrd="0" presId="urn:microsoft.com/office/officeart/2005/8/layout/hList7"/>
    <dgm:cxn modelId="{7B104612-8974-4CDF-86FF-B1E5E10D589E}" type="presParOf" srcId="{0E368854-13A1-47EA-BA92-1E95ED1794D5}" destId="{EE994FAE-FADC-4BC2-800E-7429EF8EDE32}" srcOrd="3" destOrd="0" presId="urn:microsoft.com/office/officeart/2005/8/layout/hList7"/>
    <dgm:cxn modelId="{3E8E6C26-5DF2-4FFB-BA21-1BA8A91380CE}" type="presParOf" srcId="{0E368854-13A1-47EA-BA92-1E95ED1794D5}" destId="{3BA07328-6092-4277-A021-BE1D4E8DAAFE}" srcOrd="4" destOrd="0" presId="urn:microsoft.com/office/officeart/2005/8/layout/hList7"/>
    <dgm:cxn modelId="{8CC4242A-50C2-48C3-BEDF-8A694AD85259}" type="presParOf" srcId="{3BA07328-6092-4277-A021-BE1D4E8DAAFE}" destId="{033ACDAD-2315-4890-804D-D64FC8FE3679}" srcOrd="0" destOrd="0" presId="urn:microsoft.com/office/officeart/2005/8/layout/hList7"/>
    <dgm:cxn modelId="{AD4F7C54-32A1-46D2-9426-E61EB2600B46}" type="presParOf" srcId="{3BA07328-6092-4277-A021-BE1D4E8DAAFE}" destId="{D0A19E9A-9C90-40D6-8DAC-C08D5207BB42}" srcOrd="1" destOrd="0" presId="urn:microsoft.com/office/officeart/2005/8/layout/hList7"/>
    <dgm:cxn modelId="{8256CD19-A920-49EE-9168-9B696A6DD59E}" type="presParOf" srcId="{3BA07328-6092-4277-A021-BE1D4E8DAAFE}" destId="{4B9712FE-7284-41D9-A16F-D4C04C8D69B6}" srcOrd="2" destOrd="0" presId="urn:microsoft.com/office/officeart/2005/8/layout/hList7"/>
    <dgm:cxn modelId="{5859B3E7-D1B7-4949-AD60-058687F18954}" type="presParOf" srcId="{3BA07328-6092-4277-A021-BE1D4E8DAAFE}" destId="{11110B44-15E9-412C-A651-0586A948E5B8}" srcOrd="3" destOrd="0" presId="urn:microsoft.com/office/officeart/2005/8/layout/hList7"/>
    <dgm:cxn modelId="{53DE5D75-1FBB-4856-B499-54B71C0401E5}" type="presParOf" srcId="{0E368854-13A1-47EA-BA92-1E95ED1794D5}" destId="{BE5CF14A-B2A7-43D0-A79A-518654937B25}" srcOrd="5" destOrd="0" presId="urn:microsoft.com/office/officeart/2005/8/layout/hList7"/>
    <dgm:cxn modelId="{1B7DC3D5-9503-459A-84C7-D3FAE1926224}" type="presParOf" srcId="{0E368854-13A1-47EA-BA92-1E95ED1794D5}" destId="{E60153CE-64E3-4DC0-ABC2-762ECCD3976F}" srcOrd="6" destOrd="0" presId="urn:microsoft.com/office/officeart/2005/8/layout/hList7"/>
    <dgm:cxn modelId="{24F8E6F1-FCF3-4C86-9669-27D933BDD948}" type="presParOf" srcId="{E60153CE-64E3-4DC0-ABC2-762ECCD3976F}" destId="{EDB12FB2-6496-4A50-A2E4-41493ED3344E}" srcOrd="0" destOrd="0" presId="urn:microsoft.com/office/officeart/2005/8/layout/hList7"/>
    <dgm:cxn modelId="{F0543269-C6EB-4404-B0CF-4C00BC5EC125}" type="presParOf" srcId="{E60153CE-64E3-4DC0-ABC2-762ECCD3976F}" destId="{1394544F-3A5F-42AD-90E5-27B056250615}" srcOrd="1" destOrd="0" presId="urn:microsoft.com/office/officeart/2005/8/layout/hList7"/>
    <dgm:cxn modelId="{92764C98-6849-4314-9057-70DDA407AF6A}" type="presParOf" srcId="{E60153CE-64E3-4DC0-ABC2-762ECCD3976F}" destId="{FB1DEA64-839C-4CF0-8BE0-C076098F8B55}" srcOrd="2" destOrd="0" presId="urn:microsoft.com/office/officeart/2005/8/layout/hList7"/>
    <dgm:cxn modelId="{A3A04640-C433-4AB5-87DB-D989D261B1A7}" type="presParOf" srcId="{E60153CE-64E3-4DC0-ABC2-762ECCD3976F}" destId="{6D042040-B0E7-4F31-9D60-B82F8DADA7A9}"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74DE063-A65A-478A-814F-22686CA3166E}" type="doc">
      <dgm:prSet loTypeId="urn:microsoft.com/office/officeart/2005/8/layout/hList7" loCatId="list" qsTypeId="urn:microsoft.com/office/officeart/2005/8/quickstyle/simple5" qsCatId="simple" csTypeId="urn:microsoft.com/office/officeart/2005/8/colors/colorful4" csCatId="colorful" phldr="1"/>
      <dgm:spPr/>
    </dgm:pt>
    <dgm:pt modelId="{46CDEC04-AE97-4BE8-8479-56229B93269E}">
      <dgm:prSet phldrT="[Текст]"/>
      <dgm:spPr/>
      <dgm:t>
        <a:bodyPr/>
        <a:lstStyle/>
        <a:p>
          <a:r>
            <a:rPr lang="ru-RU"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Предписывающие знаки не вводят запретов, а указывают, кому и когда можно передвигаться; в основном имеют форму круга. </a:t>
          </a:r>
          <a:endParaRPr lang="ru-R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E9BEE7CD-7EB6-4341-B97E-D77FCB1E4489}" type="parTrans" cxnId="{A90C8E55-2F91-4015-86C6-68EC628820CE}">
      <dgm:prSet/>
      <dgm:spPr/>
      <dgm:t>
        <a:bodyPr/>
        <a:lstStyle/>
        <a:p>
          <a:endParaRPr lang="ru-RU"/>
        </a:p>
      </dgm:t>
    </dgm:pt>
    <dgm:pt modelId="{A3C577B7-48F2-43FD-8E37-ABDCA199C163}" type="sibTrans" cxnId="{A90C8E55-2F91-4015-86C6-68EC628820CE}">
      <dgm:prSet/>
      <dgm:spPr/>
      <dgm:t>
        <a:bodyPr/>
        <a:lstStyle/>
        <a:p>
          <a:endParaRPr lang="ru-RU"/>
        </a:p>
      </dgm:t>
    </dgm:pt>
    <dgm:pt modelId="{5D80C498-930F-47A2-B743-15BB3922E954}" type="pres">
      <dgm:prSet presAssocID="{474DE063-A65A-478A-814F-22686CA3166E}" presName="Name0" presStyleCnt="0">
        <dgm:presLayoutVars>
          <dgm:dir/>
          <dgm:resizeHandles val="exact"/>
        </dgm:presLayoutVars>
      </dgm:prSet>
      <dgm:spPr/>
    </dgm:pt>
    <dgm:pt modelId="{E2C94FAF-3C6F-4FAA-8598-169E68CB2506}" type="pres">
      <dgm:prSet presAssocID="{474DE063-A65A-478A-814F-22686CA3166E}" presName="fgShape" presStyleLbl="fgShp" presStyleIdx="0" presStyleCnt="1" custAng="10800000" custFlipVert="1" custFlipHor="1" custScaleX="103567" custScaleY="43930" custLinFactNeighborX="-121" custLinFactNeighborY="11122"/>
      <dgm:spPr>
        <a:prstGeom prst="mathMinus">
          <a:avLst/>
        </a:prstGeom>
      </dgm:spPr>
    </dgm:pt>
    <dgm:pt modelId="{F05BF93B-5DAC-44AB-981D-233FFED5033A}" type="pres">
      <dgm:prSet presAssocID="{474DE063-A65A-478A-814F-22686CA3166E}" presName="linComp" presStyleCnt="0"/>
      <dgm:spPr/>
    </dgm:pt>
    <dgm:pt modelId="{C6FF674B-AD54-4C8A-BA22-150526CFA7C1}" type="pres">
      <dgm:prSet presAssocID="{46CDEC04-AE97-4BE8-8479-56229B93269E}" presName="compNode" presStyleCnt="0"/>
      <dgm:spPr/>
    </dgm:pt>
    <dgm:pt modelId="{0A9A5846-737E-41AC-B032-CA24BC05CB2A}" type="pres">
      <dgm:prSet presAssocID="{46CDEC04-AE97-4BE8-8479-56229B93269E}" presName="bkgdShape" presStyleLbl="node1" presStyleIdx="0" presStyleCnt="1"/>
      <dgm:spPr/>
      <dgm:t>
        <a:bodyPr/>
        <a:lstStyle/>
        <a:p>
          <a:endParaRPr lang="ru-RU"/>
        </a:p>
      </dgm:t>
    </dgm:pt>
    <dgm:pt modelId="{ACE32C3B-F27C-4270-9FD7-A2CDC777856A}" type="pres">
      <dgm:prSet presAssocID="{46CDEC04-AE97-4BE8-8479-56229B93269E}" presName="nodeTx" presStyleLbl="node1" presStyleIdx="0" presStyleCnt="1">
        <dgm:presLayoutVars>
          <dgm:bulletEnabled val="1"/>
        </dgm:presLayoutVars>
      </dgm:prSet>
      <dgm:spPr/>
      <dgm:t>
        <a:bodyPr/>
        <a:lstStyle/>
        <a:p>
          <a:endParaRPr lang="ru-RU"/>
        </a:p>
      </dgm:t>
    </dgm:pt>
    <dgm:pt modelId="{C25BC575-16B2-4BE4-9D4D-C3FCBA8EABE0}" type="pres">
      <dgm:prSet presAssocID="{46CDEC04-AE97-4BE8-8479-56229B93269E}" presName="invisiNode" presStyleLbl="node1" presStyleIdx="0" presStyleCnt="1"/>
      <dgm:spPr/>
    </dgm:pt>
    <dgm:pt modelId="{06B0A1E7-2A18-47C5-9224-7E44B4FFA22D}" type="pres">
      <dgm:prSet presAssocID="{46CDEC04-AE97-4BE8-8479-56229B93269E}" presName="imagNode" presStyleLbl="fgImgPlace1" presStyleIdx="0" presStyleCnt="1" custScaleX="18225" custScaleY="15227"/>
      <dgm:spPr/>
    </dgm:pt>
  </dgm:ptLst>
  <dgm:cxnLst>
    <dgm:cxn modelId="{F14CFCAC-D1FA-454B-B45F-C0080A613001}" type="presOf" srcId="{46CDEC04-AE97-4BE8-8479-56229B93269E}" destId="{0A9A5846-737E-41AC-B032-CA24BC05CB2A}" srcOrd="0" destOrd="0" presId="urn:microsoft.com/office/officeart/2005/8/layout/hList7"/>
    <dgm:cxn modelId="{A7AB3F15-B76E-4AEE-B7FC-5E28BC4DD13E}" type="presOf" srcId="{474DE063-A65A-478A-814F-22686CA3166E}" destId="{5D80C498-930F-47A2-B743-15BB3922E954}" srcOrd="0" destOrd="0" presId="urn:microsoft.com/office/officeart/2005/8/layout/hList7"/>
    <dgm:cxn modelId="{A90C8E55-2F91-4015-86C6-68EC628820CE}" srcId="{474DE063-A65A-478A-814F-22686CA3166E}" destId="{46CDEC04-AE97-4BE8-8479-56229B93269E}" srcOrd="0" destOrd="0" parTransId="{E9BEE7CD-7EB6-4341-B97E-D77FCB1E4489}" sibTransId="{A3C577B7-48F2-43FD-8E37-ABDCA199C163}"/>
    <dgm:cxn modelId="{F47171C4-D5D0-4F21-962F-5C4D1874D95E}" type="presOf" srcId="{46CDEC04-AE97-4BE8-8479-56229B93269E}" destId="{ACE32C3B-F27C-4270-9FD7-A2CDC777856A}" srcOrd="1" destOrd="0" presId="urn:microsoft.com/office/officeart/2005/8/layout/hList7"/>
    <dgm:cxn modelId="{EEEB7334-360F-40F0-AA7B-C0E07E237E1B}" type="presParOf" srcId="{5D80C498-930F-47A2-B743-15BB3922E954}" destId="{E2C94FAF-3C6F-4FAA-8598-169E68CB2506}" srcOrd="0" destOrd="0" presId="urn:microsoft.com/office/officeart/2005/8/layout/hList7"/>
    <dgm:cxn modelId="{8ADC1DDC-AAD2-4D57-8940-675CA01DF68A}" type="presParOf" srcId="{5D80C498-930F-47A2-B743-15BB3922E954}" destId="{F05BF93B-5DAC-44AB-981D-233FFED5033A}" srcOrd="1" destOrd="0" presId="urn:microsoft.com/office/officeart/2005/8/layout/hList7"/>
    <dgm:cxn modelId="{F173A8B2-15FE-47AB-86A9-D7D2B09A99C4}" type="presParOf" srcId="{F05BF93B-5DAC-44AB-981D-233FFED5033A}" destId="{C6FF674B-AD54-4C8A-BA22-150526CFA7C1}" srcOrd="0" destOrd="0" presId="urn:microsoft.com/office/officeart/2005/8/layout/hList7"/>
    <dgm:cxn modelId="{DB42FD48-8F47-4CF8-A944-AF7B6DBB9B82}" type="presParOf" srcId="{C6FF674B-AD54-4C8A-BA22-150526CFA7C1}" destId="{0A9A5846-737E-41AC-B032-CA24BC05CB2A}" srcOrd="0" destOrd="0" presId="urn:microsoft.com/office/officeart/2005/8/layout/hList7"/>
    <dgm:cxn modelId="{C05AE033-F3BF-485B-9CF2-36DB78D684F3}" type="presParOf" srcId="{C6FF674B-AD54-4C8A-BA22-150526CFA7C1}" destId="{ACE32C3B-F27C-4270-9FD7-A2CDC777856A}" srcOrd="1" destOrd="0" presId="urn:microsoft.com/office/officeart/2005/8/layout/hList7"/>
    <dgm:cxn modelId="{A8DF14E8-47B4-411C-84A4-4ACCE9B4895A}" type="presParOf" srcId="{C6FF674B-AD54-4C8A-BA22-150526CFA7C1}" destId="{C25BC575-16B2-4BE4-9D4D-C3FCBA8EABE0}" srcOrd="2" destOrd="0" presId="urn:microsoft.com/office/officeart/2005/8/layout/hList7"/>
    <dgm:cxn modelId="{13EBDF98-7D3C-4AE9-ABE0-9FFE61B17A47}" type="presParOf" srcId="{C6FF674B-AD54-4C8A-BA22-150526CFA7C1}" destId="{06B0A1E7-2A18-47C5-9224-7E44B4FFA22D}"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6C98BA2-260A-4CF1-8FB4-E7CBF413EB7A}" type="doc">
      <dgm:prSet loTypeId="urn:microsoft.com/office/officeart/2005/8/layout/hList7" loCatId="process" qsTypeId="urn:microsoft.com/office/officeart/2005/8/quickstyle/simple5" qsCatId="simple" csTypeId="urn:microsoft.com/office/officeart/2005/8/colors/accent1_2#18" csCatId="accent1" phldr="1"/>
      <dgm:spPr/>
    </dgm:pt>
    <dgm:pt modelId="{DADD47F2-D959-4E13-AD71-8A94A6106CDA}">
      <dgm:prSet phldrT="[Текст]" custT="1"/>
      <dgm:spPr/>
      <dgm:t>
        <a:bodyPr/>
        <a:lstStyle/>
        <a:p>
          <a:r>
            <a:rPr lang="ru-RU" sz="1600" b="1" dirty="0" smtClean="0">
              <a:solidFill>
                <a:srgbClr val="002060"/>
              </a:solidFill>
              <a:effectLst/>
            </a:rPr>
            <a:t>Движение прямо или направо</a:t>
          </a:r>
          <a:endParaRPr lang="ru-RU" sz="1600" b="1" dirty="0">
            <a:solidFill>
              <a:srgbClr val="002060"/>
            </a:solidFill>
            <a:effectLst/>
          </a:endParaRPr>
        </a:p>
      </dgm:t>
    </dgm:pt>
    <dgm:pt modelId="{EAB645BA-9FA0-4F11-B64F-53E34B598F29}" type="parTrans" cxnId="{5A996CEC-E22C-4B60-B830-995E9B7BFA29}">
      <dgm:prSet/>
      <dgm:spPr/>
      <dgm:t>
        <a:bodyPr/>
        <a:lstStyle/>
        <a:p>
          <a:endParaRPr lang="ru-RU"/>
        </a:p>
      </dgm:t>
    </dgm:pt>
    <dgm:pt modelId="{DF6C180A-B7AF-4789-8EF0-C718DED6BAC5}" type="sibTrans" cxnId="{5A996CEC-E22C-4B60-B830-995E9B7BFA29}">
      <dgm:prSet/>
      <dgm:spPr/>
      <dgm:t>
        <a:bodyPr/>
        <a:lstStyle/>
        <a:p>
          <a:endParaRPr lang="ru-RU"/>
        </a:p>
      </dgm:t>
    </dgm:pt>
    <dgm:pt modelId="{1A54201B-837A-4A61-BF03-E1CC5EB7A229}">
      <dgm:prSet phldrT="[Текст]" custT="1"/>
      <dgm:spPr/>
      <dgm:t>
        <a:bodyPr/>
        <a:lstStyle/>
        <a:p>
          <a:r>
            <a:rPr lang="ru-RU" sz="1600" b="1" dirty="0" smtClean="0">
              <a:solidFill>
                <a:srgbClr val="002060"/>
              </a:solidFill>
              <a:effectLst>
                <a:outerShdw blurRad="38100" dist="38100" dir="2700000" algn="tl">
                  <a:srgbClr val="C0C0C0"/>
                </a:outerShdw>
              </a:effectLst>
            </a:rPr>
            <a:t>Велосипедная дорожка</a:t>
          </a:r>
          <a:endParaRPr lang="ru-RU" sz="1600" dirty="0">
            <a:solidFill>
              <a:srgbClr val="002060"/>
            </a:solidFill>
          </a:endParaRPr>
        </a:p>
      </dgm:t>
    </dgm:pt>
    <dgm:pt modelId="{22FFF7AB-8A8A-49D3-9AB3-A1940F43DC73}" type="parTrans" cxnId="{828E566B-C41A-45D3-BD37-A54987904B68}">
      <dgm:prSet/>
      <dgm:spPr/>
      <dgm:t>
        <a:bodyPr/>
        <a:lstStyle/>
        <a:p>
          <a:endParaRPr lang="ru-RU"/>
        </a:p>
      </dgm:t>
    </dgm:pt>
    <dgm:pt modelId="{20E90238-0B69-4DBA-B283-1F80CF9C1639}" type="sibTrans" cxnId="{828E566B-C41A-45D3-BD37-A54987904B68}">
      <dgm:prSet/>
      <dgm:spPr/>
      <dgm:t>
        <a:bodyPr/>
        <a:lstStyle/>
        <a:p>
          <a:endParaRPr lang="ru-RU"/>
        </a:p>
      </dgm:t>
    </dgm:pt>
    <dgm:pt modelId="{ED81F25D-2BBD-4946-A2A7-C3A7C31C2933}">
      <dgm:prSet phldrT="[Текст]" custT="1"/>
      <dgm:spPr/>
      <dgm:t>
        <a:bodyPr/>
        <a:lstStyle/>
        <a:p>
          <a:r>
            <a:rPr lang="ru-RU" sz="1600" b="1" dirty="0" smtClean="0">
              <a:solidFill>
                <a:srgbClr val="002060"/>
              </a:solidFill>
              <a:effectLst>
                <a:outerShdw blurRad="38100" dist="38100" dir="2700000" algn="tl">
                  <a:srgbClr val="C0C0C0"/>
                </a:outerShdw>
              </a:effectLst>
            </a:rPr>
            <a:t>Движение прямо</a:t>
          </a:r>
          <a:endParaRPr lang="ru-RU" sz="1600" dirty="0">
            <a:solidFill>
              <a:srgbClr val="002060"/>
            </a:solidFill>
          </a:endParaRPr>
        </a:p>
      </dgm:t>
    </dgm:pt>
    <dgm:pt modelId="{106BFECC-086C-4C00-A933-57EB8749B7E3}" type="parTrans" cxnId="{62D0AD37-8C0F-43EB-9B70-744BEECB7CE5}">
      <dgm:prSet/>
      <dgm:spPr/>
      <dgm:t>
        <a:bodyPr/>
        <a:lstStyle/>
        <a:p>
          <a:endParaRPr lang="ru-RU"/>
        </a:p>
      </dgm:t>
    </dgm:pt>
    <dgm:pt modelId="{3FEF8E6B-6F61-4E4C-9BBA-A73C37A4533C}" type="sibTrans" cxnId="{62D0AD37-8C0F-43EB-9B70-744BEECB7CE5}">
      <dgm:prSet/>
      <dgm:spPr/>
      <dgm:t>
        <a:bodyPr/>
        <a:lstStyle/>
        <a:p>
          <a:endParaRPr lang="ru-RU"/>
        </a:p>
      </dgm:t>
    </dgm:pt>
    <dgm:pt modelId="{9ED801C6-E712-47E3-BF73-85429E61FF67}">
      <dgm:prSet phldrT="[Текст]" custT="1"/>
      <dgm:spPr/>
      <dgm:t>
        <a:bodyPr/>
        <a:lstStyle/>
        <a:p>
          <a:r>
            <a:rPr lang="ru-RU" sz="1600" b="1" smtClean="0">
              <a:solidFill>
                <a:srgbClr val="002060"/>
              </a:solidFill>
              <a:effectLst>
                <a:outerShdw blurRad="38100" dist="38100" dir="2700000" algn="tl">
                  <a:srgbClr val="C0C0C0"/>
                </a:outerShdw>
              </a:effectLst>
            </a:rPr>
            <a:t>Пешеходная дорожка</a:t>
          </a:r>
          <a:endParaRPr lang="ru-RU" sz="1600" dirty="0">
            <a:solidFill>
              <a:srgbClr val="002060"/>
            </a:solidFill>
          </a:endParaRPr>
        </a:p>
      </dgm:t>
    </dgm:pt>
    <dgm:pt modelId="{9CEEB41D-88A5-4772-B49C-1127D64C1585}" type="parTrans" cxnId="{4EE99FF8-9C92-4A8F-8A87-92E343ACE0B1}">
      <dgm:prSet/>
      <dgm:spPr/>
    </dgm:pt>
    <dgm:pt modelId="{64ABC340-CA65-4533-8634-DF85433B0563}" type="sibTrans" cxnId="{4EE99FF8-9C92-4A8F-8A87-92E343ACE0B1}">
      <dgm:prSet/>
      <dgm:spPr/>
    </dgm:pt>
    <dgm:pt modelId="{37FEFEAC-1A2E-4643-9107-1D5E3CF598F8}" type="pres">
      <dgm:prSet presAssocID="{B6C98BA2-260A-4CF1-8FB4-E7CBF413EB7A}" presName="Name0" presStyleCnt="0">
        <dgm:presLayoutVars>
          <dgm:dir/>
          <dgm:resizeHandles val="exact"/>
        </dgm:presLayoutVars>
      </dgm:prSet>
      <dgm:spPr/>
    </dgm:pt>
    <dgm:pt modelId="{27261171-3146-4D6E-9851-2D130DC5BA96}" type="pres">
      <dgm:prSet presAssocID="{B6C98BA2-260A-4CF1-8FB4-E7CBF413EB7A}" presName="fgShape" presStyleLbl="fgShp" presStyleIdx="0" presStyleCnt="1" custScaleX="108696"/>
      <dgm:spPr>
        <a:prstGeom prst="mathMinus">
          <a:avLst/>
        </a:prstGeom>
      </dgm:spPr>
    </dgm:pt>
    <dgm:pt modelId="{0E368854-13A1-47EA-BA92-1E95ED1794D5}" type="pres">
      <dgm:prSet presAssocID="{B6C98BA2-260A-4CF1-8FB4-E7CBF413EB7A}" presName="linComp" presStyleCnt="0"/>
      <dgm:spPr/>
    </dgm:pt>
    <dgm:pt modelId="{CF8361EF-9B08-4E84-9202-65422FE14B0C}" type="pres">
      <dgm:prSet presAssocID="{ED81F25D-2BBD-4946-A2A7-C3A7C31C2933}" presName="compNode" presStyleCnt="0"/>
      <dgm:spPr/>
    </dgm:pt>
    <dgm:pt modelId="{BA7AFAB4-1E55-488A-A6F8-CFA7F4A947A6}" type="pres">
      <dgm:prSet presAssocID="{ED81F25D-2BBD-4946-A2A7-C3A7C31C2933}" presName="bkgdShape" presStyleLbl="node1" presStyleIdx="0" presStyleCnt="4"/>
      <dgm:spPr/>
      <dgm:t>
        <a:bodyPr/>
        <a:lstStyle/>
        <a:p>
          <a:endParaRPr lang="ru-RU"/>
        </a:p>
      </dgm:t>
    </dgm:pt>
    <dgm:pt modelId="{0DE68BF3-989C-4F59-8FF9-B3259A7C7872}" type="pres">
      <dgm:prSet presAssocID="{ED81F25D-2BBD-4946-A2A7-C3A7C31C2933}" presName="nodeTx" presStyleLbl="node1" presStyleIdx="0" presStyleCnt="4">
        <dgm:presLayoutVars>
          <dgm:bulletEnabled val="1"/>
        </dgm:presLayoutVars>
      </dgm:prSet>
      <dgm:spPr/>
      <dgm:t>
        <a:bodyPr/>
        <a:lstStyle/>
        <a:p>
          <a:endParaRPr lang="ru-RU"/>
        </a:p>
      </dgm:t>
    </dgm:pt>
    <dgm:pt modelId="{A3CEC2A3-092F-4BAA-AC5A-0AEDA93C04AC}" type="pres">
      <dgm:prSet presAssocID="{ED81F25D-2BBD-4946-A2A7-C3A7C31C2933}" presName="invisiNode" presStyleLbl="node1" presStyleIdx="0" presStyleCnt="4"/>
      <dgm:spPr/>
    </dgm:pt>
    <dgm:pt modelId="{559BC021-2480-41F7-83B2-4A02BB8650B8}" type="pres">
      <dgm:prSet presAssocID="{ED81F25D-2BBD-4946-A2A7-C3A7C31C2933}" presName="imagNode" presStyleLbl="fgImgPlace1" presStyleIdx="0" presStyleCnt="4" custFlipHor="1" custScaleX="5653" custScaleY="5653"/>
      <dgm:spPr/>
    </dgm:pt>
    <dgm:pt modelId="{888B4FBB-B3AE-4CA2-9C4D-AE15502E30D6}" type="pres">
      <dgm:prSet presAssocID="{3FEF8E6B-6F61-4E4C-9BBA-A73C37A4533C}" presName="sibTrans" presStyleLbl="sibTrans2D1" presStyleIdx="0" presStyleCnt="0"/>
      <dgm:spPr/>
      <dgm:t>
        <a:bodyPr/>
        <a:lstStyle/>
        <a:p>
          <a:endParaRPr lang="ru-RU"/>
        </a:p>
      </dgm:t>
    </dgm:pt>
    <dgm:pt modelId="{1E278D24-1B0A-4D22-B198-31361FD180DE}" type="pres">
      <dgm:prSet presAssocID="{DADD47F2-D959-4E13-AD71-8A94A6106CDA}" presName="compNode" presStyleCnt="0"/>
      <dgm:spPr/>
    </dgm:pt>
    <dgm:pt modelId="{488F6287-D5D6-47B1-AE73-9FA963650C7F}" type="pres">
      <dgm:prSet presAssocID="{DADD47F2-D959-4E13-AD71-8A94A6106CDA}" presName="bkgdShape" presStyleLbl="node1" presStyleIdx="1" presStyleCnt="4"/>
      <dgm:spPr/>
      <dgm:t>
        <a:bodyPr/>
        <a:lstStyle/>
        <a:p>
          <a:endParaRPr lang="ru-RU"/>
        </a:p>
      </dgm:t>
    </dgm:pt>
    <dgm:pt modelId="{9B84DF52-A241-4C31-9D9A-CE265C00A820}" type="pres">
      <dgm:prSet presAssocID="{DADD47F2-D959-4E13-AD71-8A94A6106CDA}" presName="nodeTx" presStyleLbl="node1" presStyleIdx="1" presStyleCnt="4">
        <dgm:presLayoutVars>
          <dgm:bulletEnabled val="1"/>
        </dgm:presLayoutVars>
      </dgm:prSet>
      <dgm:spPr/>
      <dgm:t>
        <a:bodyPr/>
        <a:lstStyle/>
        <a:p>
          <a:endParaRPr lang="ru-RU"/>
        </a:p>
      </dgm:t>
    </dgm:pt>
    <dgm:pt modelId="{D519CB0F-367D-4B60-B0C5-A70990F2F7DD}" type="pres">
      <dgm:prSet presAssocID="{DADD47F2-D959-4E13-AD71-8A94A6106CDA}" presName="invisiNode" presStyleLbl="node1" presStyleIdx="1" presStyleCnt="4"/>
      <dgm:spPr/>
    </dgm:pt>
    <dgm:pt modelId="{484DAC0D-B412-4AF4-82D7-B285D8416989}" type="pres">
      <dgm:prSet presAssocID="{DADD47F2-D959-4E13-AD71-8A94A6106CDA}" presName="imagNode" presStyleLbl="fgImgPlace1" presStyleIdx="1" presStyleCnt="4" custFlipHor="1" custScaleX="9112" custScaleY="6115"/>
      <dgm:spPr/>
    </dgm:pt>
    <dgm:pt modelId="{EE994FAE-FADC-4BC2-800E-7429EF8EDE32}" type="pres">
      <dgm:prSet presAssocID="{DF6C180A-B7AF-4789-8EF0-C718DED6BAC5}" presName="sibTrans" presStyleLbl="sibTrans2D1" presStyleIdx="0" presStyleCnt="0"/>
      <dgm:spPr/>
      <dgm:t>
        <a:bodyPr/>
        <a:lstStyle/>
        <a:p>
          <a:endParaRPr lang="ru-RU"/>
        </a:p>
      </dgm:t>
    </dgm:pt>
    <dgm:pt modelId="{3BA07328-6092-4277-A021-BE1D4E8DAAFE}" type="pres">
      <dgm:prSet presAssocID="{1A54201B-837A-4A61-BF03-E1CC5EB7A229}" presName="compNode" presStyleCnt="0"/>
      <dgm:spPr/>
    </dgm:pt>
    <dgm:pt modelId="{033ACDAD-2315-4890-804D-D64FC8FE3679}" type="pres">
      <dgm:prSet presAssocID="{1A54201B-837A-4A61-BF03-E1CC5EB7A229}" presName="bkgdShape" presStyleLbl="node1" presStyleIdx="2" presStyleCnt="4"/>
      <dgm:spPr/>
      <dgm:t>
        <a:bodyPr/>
        <a:lstStyle/>
        <a:p>
          <a:endParaRPr lang="ru-RU"/>
        </a:p>
      </dgm:t>
    </dgm:pt>
    <dgm:pt modelId="{D0A19E9A-9C90-40D6-8DAC-C08D5207BB42}" type="pres">
      <dgm:prSet presAssocID="{1A54201B-837A-4A61-BF03-E1CC5EB7A229}" presName="nodeTx" presStyleLbl="node1" presStyleIdx="2" presStyleCnt="4">
        <dgm:presLayoutVars>
          <dgm:bulletEnabled val="1"/>
        </dgm:presLayoutVars>
      </dgm:prSet>
      <dgm:spPr/>
      <dgm:t>
        <a:bodyPr/>
        <a:lstStyle/>
        <a:p>
          <a:endParaRPr lang="ru-RU"/>
        </a:p>
      </dgm:t>
    </dgm:pt>
    <dgm:pt modelId="{4B9712FE-7284-41D9-A16F-D4C04C8D69B6}" type="pres">
      <dgm:prSet presAssocID="{1A54201B-837A-4A61-BF03-E1CC5EB7A229}" presName="invisiNode" presStyleLbl="node1" presStyleIdx="2" presStyleCnt="4"/>
      <dgm:spPr/>
    </dgm:pt>
    <dgm:pt modelId="{11110B44-15E9-412C-A651-0586A948E5B8}" type="pres">
      <dgm:prSet presAssocID="{1A54201B-837A-4A61-BF03-E1CC5EB7A229}" presName="imagNode" presStyleLbl="fgImgPlace1" presStyleIdx="2" presStyleCnt="4" custFlipHor="1" custScaleX="9348" custScaleY="9349" custLinFactNeighborX="976" custLinFactNeighborY="-1617"/>
      <dgm:spPr/>
    </dgm:pt>
    <dgm:pt modelId="{BE5CF14A-B2A7-43D0-A79A-518654937B25}" type="pres">
      <dgm:prSet presAssocID="{20E90238-0B69-4DBA-B283-1F80CF9C1639}" presName="sibTrans" presStyleLbl="sibTrans2D1" presStyleIdx="0" presStyleCnt="0"/>
      <dgm:spPr/>
      <dgm:t>
        <a:bodyPr/>
        <a:lstStyle/>
        <a:p>
          <a:endParaRPr lang="ru-RU"/>
        </a:p>
      </dgm:t>
    </dgm:pt>
    <dgm:pt modelId="{FB005B34-3FB0-4223-9FA9-5E71A3B21CF7}" type="pres">
      <dgm:prSet presAssocID="{9ED801C6-E712-47E3-BF73-85429E61FF67}" presName="compNode" presStyleCnt="0"/>
      <dgm:spPr/>
    </dgm:pt>
    <dgm:pt modelId="{C7D953C1-CE07-49AD-A197-A8C4932FEA99}" type="pres">
      <dgm:prSet presAssocID="{9ED801C6-E712-47E3-BF73-85429E61FF67}" presName="bkgdShape" presStyleLbl="node1" presStyleIdx="3" presStyleCnt="4"/>
      <dgm:spPr/>
      <dgm:t>
        <a:bodyPr/>
        <a:lstStyle/>
        <a:p>
          <a:endParaRPr lang="ru-RU"/>
        </a:p>
      </dgm:t>
    </dgm:pt>
    <dgm:pt modelId="{433A24F2-233F-4A35-ADCE-C49131CBEB69}" type="pres">
      <dgm:prSet presAssocID="{9ED801C6-E712-47E3-BF73-85429E61FF67}" presName="nodeTx" presStyleLbl="node1" presStyleIdx="3" presStyleCnt="4">
        <dgm:presLayoutVars>
          <dgm:bulletEnabled val="1"/>
        </dgm:presLayoutVars>
      </dgm:prSet>
      <dgm:spPr/>
      <dgm:t>
        <a:bodyPr/>
        <a:lstStyle/>
        <a:p>
          <a:endParaRPr lang="ru-RU"/>
        </a:p>
      </dgm:t>
    </dgm:pt>
    <dgm:pt modelId="{5204041C-E246-4680-B674-079CD8F90209}" type="pres">
      <dgm:prSet presAssocID="{9ED801C6-E712-47E3-BF73-85429E61FF67}" presName="invisiNode" presStyleLbl="node1" presStyleIdx="3" presStyleCnt="4"/>
      <dgm:spPr/>
    </dgm:pt>
    <dgm:pt modelId="{9A74D04F-5F35-4174-B1F4-D0AB0F795963}" type="pres">
      <dgm:prSet presAssocID="{9ED801C6-E712-47E3-BF73-85429E61FF67}" presName="imagNode" presStyleLbl="fgImgPlace1" presStyleIdx="3" presStyleCnt="4" custScaleX="15971" custScaleY="22947"/>
      <dgm:spPr/>
    </dgm:pt>
  </dgm:ptLst>
  <dgm:cxnLst>
    <dgm:cxn modelId="{6AC89A88-2E4D-417F-A66C-972F5B0EC6C8}" type="presOf" srcId="{1A54201B-837A-4A61-BF03-E1CC5EB7A229}" destId="{D0A19E9A-9C90-40D6-8DAC-C08D5207BB42}" srcOrd="1" destOrd="0" presId="urn:microsoft.com/office/officeart/2005/8/layout/hList7"/>
    <dgm:cxn modelId="{62D0AD37-8C0F-43EB-9B70-744BEECB7CE5}" srcId="{B6C98BA2-260A-4CF1-8FB4-E7CBF413EB7A}" destId="{ED81F25D-2BBD-4946-A2A7-C3A7C31C2933}" srcOrd="0" destOrd="0" parTransId="{106BFECC-086C-4C00-A933-57EB8749B7E3}" sibTransId="{3FEF8E6B-6F61-4E4C-9BBA-A73C37A4533C}"/>
    <dgm:cxn modelId="{C5986AF0-B347-4759-A2AF-89C0F5FCB947}" type="presOf" srcId="{DADD47F2-D959-4E13-AD71-8A94A6106CDA}" destId="{9B84DF52-A241-4C31-9D9A-CE265C00A820}" srcOrd="1" destOrd="0" presId="urn:microsoft.com/office/officeart/2005/8/layout/hList7"/>
    <dgm:cxn modelId="{5A996CEC-E22C-4B60-B830-995E9B7BFA29}" srcId="{B6C98BA2-260A-4CF1-8FB4-E7CBF413EB7A}" destId="{DADD47F2-D959-4E13-AD71-8A94A6106CDA}" srcOrd="1" destOrd="0" parTransId="{EAB645BA-9FA0-4F11-B64F-53E34B598F29}" sibTransId="{DF6C180A-B7AF-4789-8EF0-C718DED6BAC5}"/>
    <dgm:cxn modelId="{736EE25A-EBB9-4788-8EFD-626F9DE104CC}" type="presOf" srcId="{DF6C180A-B7AF-4789-8EF0-C718DED6BAC5}" destId="{EE994FAE-FADC-4BC2-800E-7429EF8EDE32}" srcOrd="0" destOrd="0" presId="urn:microsoft.com/office/officeart/2005/8/layout/hList7"/>
    <dgm:cxn modelId="{92948958-9630-41AD-8F13-A5330FB57AA6}" type="presOf" srcId="{ED81F25D-2BBD-4946-A2A7-C3A7C31C2933}" destId="{BA7AFAB4-1E55-488A-A6F8-CFA7F4A947A6}" srcOrd="0" destOrd="0" presId="urn:microsoft.com/office/officeart/2005/8/layout/hList7"/>
    <dgm:cxn modelId="{B4BA6A71-75DB-4131-9A51-C2BE34380E4C}" type="presOf" srcId="{20E90238-0B69-4DBA-B283-1F80CF9C1639}" destId="{BE5CF14A-B2A7-43D0-A79A-518654937B25}" srcOrd="0" destOrd="0" presId="urn:microsoft.com/office/officeart/2005/8/layout/hList7"/>
    <dgm:cxn modelId="{4EE99FF8-9C92-4A8F-8A87-92E343ACE0B1}" srcId="{B6C98BA2-260A-4CF1-8FB4-E7CBF413EB7A}" destId="{9ED801C6-E712-47E3-BF73-85429E61FF67}" srcOrd="3" destOrd="0" parTransId="{9CEEB41D-88A5-4772-B49C-1127D64C1585}" sibTransId="{64ABC340-CA65-4533-8634-DF85433B0563}"/>
    <dgm:cxn modelId="{3952B6CA-17FA-4525-9649-60DD9C375FE1}" type="presOf" srcId="{9ED801C6-E712-47E3-BF73-85429E61FF67}" destId="{C7D953C1-CE07-49AD-A197-A8C4932FEA99}" srcOrd="0" destOrd="0" presId="urn:microsoft.com/office/officeart/2005/8/layout/hList7"/>
    <dgm:cxn modelId="{3E68FCB0-A273-41C2-8C32-5475B57BB926}" type="presOf" srcId="{B6C98BA2-260A-4CF1-8FB4-E7CBF413EB7A}" destId="{37FEFEAC-1A2E-4643-9107-1D5E3CF598F8}" srcOrd="0" destOrd="0" presId="urn:microsoft.com/office/officeart/2005/8/layout/hList7"/>
    <dgm:cxn modelId="{828E566B-C41A-45D3-BD37-A54987904B68}" srcId="{B6C98BA2-260A-4CF1-8FB4-E7CBF413EB7A}" destId="{1A54201B-837A-4A61-BF03-E1CC5EB7A229}" srcOrd="2" destOrd="0" parTransId="{22FFF7AB-8A8A-49D3-9AB3-A1940F43DC73}" sibTransId="{20E90238-0B69-4DBA-B283-1F80CF9C1639}"/>
    <dgm:cxn modelId="{EC803303-9F1B-4152-8330-2C7AC854B495}" type="presOf" srcId="{1A54201B-837A-4A61-BF03-E1CC5EB7A229}" destId="{033ACDAD-2315-4890-804D-D64FC8FE3679}" srcOrd="0" destOrd="0" presId="urn:microsoft.com/office/officeart/2005/8/layout/hList7"/>
    <dgm:cxn modelId="{292D0456-D83F-4EB4-A71A-E14E373BFCA0}" type="presOf" srcId="{9ED801C6-E712-47E3-BF73-85429E61FF67}" destId="{433A24F2-233F-4A35-ADCE-C49131CBEB69}" srcOrd="1" destOrd="0" presId="urn:microsoft.com/office/officeart/2005/8/layout/hList7"/>
    <dgm:cxn modelId="{7041F292-5296-4EFD-95E9-EE16E8EF4587}" type="presOf" srcId="{3FEF8E6B-6F61-4E4C-9BBA-A73C37A4533C}" destId="{888B4FBB-B3AE-4CA2-9C4D-AE15502E30D6}" srcOrd="0" destOrd="0" presId="urn:microsoft.com/office/officeart/2005/8/layout/hList7"/>
    <dgm:cxn modelId="{4944E28A-DFB7-4248-9D2D-79AD66FB2AA7}" type="presOf" srcId="{DADD47F2-D959-4E13-AD71-8A94A6106CDA}" destId="{488F6287-D5D6-47B1-AE73-9FA963650C7F}" srcOrd="0" destOrd="0" presId="urn:microsoft.com/office/officeart/2005/8/layout/hList7"/>
    <dgm:cxn modelId="{72137A0D-5E1B-4A99-9F26-B024E47B49AC}" type="presOf" srcId="{ED81F25D-2BBD-4946-A2A7-C3A7C31C2933}" destId="{0DE68BF3-989C-4F59-8FF9-B3259A7C7872}" srcOrd="1" destOrd="0" presId="urn:microsoft.com/office/officeart/2005/8/layout/hList7"/>
    <dgm:cxn modelId="{30AD415A-E7B7-42D1-8BF6-E3DAB6DB0EC9}" type="presParOf" srcId="{37FEFEAC-1A2E-4643-9107-1D5E3CF598F8}" destId="{27261171-3146-4D6E-9851-2D130DC5BA96}" srcOrd="0" destOrd="0" presId="urn:microsoft.com/office/officeart/2005/8/layout/hList7"/>
    <dgm:cxn modelId="{AC0CB44C-B84D-4B04-AB11-AF5CF3548F9A}" type="presParOf" srcId="{37FEFEAC-1A2E-4643-9107-1D5E3CF598F8}" destId="{0E368854-13A1-47EA-BA92-1E95ED1794D5}" srcOrd="1" destOrd="0" presId="urn:microsoft.com/office/officeart/2005/8/layout/hList7"/>
    <dgm:cxn modelId="{E3CD6BC5-87EC-47C4-A6D8-038B2DA88802}" type="presParOf" srcId="{0E368854-13A1-47EA-BA92-1E95ED1794D5}" destId="{CF8361EF-9B08-4E84-9202-65422FE14B0C}" srcOrd="0" destOrd="0" presId="urn:microsoft.com/office/officeart/2005/8/layout/hList7"/>
    <dgm:cxn modelId="{44F731E4-ACF0-4FD1-9A71-E7DF5287928B}" type="presParOf" srcId="{CF8361EF-9B08-4E84-9202-65422FE14B0C}" destId="{BA7AFAB4-1E55-488A-A6F8-CFA7F4A947A6}" srcOrd="0" destOrd="0" presId="urn:microsoft.com/office/officeart/2005/8/layout/hList7"/>
    <dgm:cxn modelId="{CDDAF9B9-AF5D-45BC-80BC-BC76F275BFF0}" type="presParOf" srcId="{CF8361EF-9B08-4E84-9202-65422FE14B0C}" destId="{0DE68BF3-989C-4F59-8FF9-B3259A7C7872}" srcOrd="1" destOrd="0" presId="urn:microsoft.com/office/officeart/2005/8/layout/hList7"/>
    <dgm:cxn modelId="{E009AB0C-22FB-497E-9A1F-4CD041623196}" type="presParOf" srcId="{CF8361EF-9B08-4E84-9202-65422FE14B0C}" destId="{A3CEC2A3-092F-4BAA-AC5A-0AEDA93C04AC}" srcOrd="2" destOrd="0" presId="urn:microsoft.com/office/officeart/2005/8/layout/hList7"/>
    <dgm:cxn modelId="{411863C6-130E-4C50-AC2E-57D921068949}" type="presParOf" srcId="{CF8361EF-9B08-4E84-9202-65422FE14B0C}" destId="{559BC021-2480-41F7-83B2-4A02BB8650B8}" srcOrd="3" destOrd="0" presId="urn:microsoft.com/office/officeart/2005/8/layout/hList7"/>
    <dgm:cxn modelId="{A8701AC0-1265-4030-A314-80BF66266351}" type="presParOf" srcId="{0E368854-13A1-47EA-BA92-1E95ED1794D5}" destId="{888B4FBB-B3AE-4CA2-9C4D-AE15502E30D6}" srcOrd="1" destOrd="0" presId="urn:microsoft.com/office/officeart/2005/8/layout/hList7"/>
    <dgm:cxn modelId="{45819D4B-3B23-4A86-89DF-792AAB4E4E56}" type="presParOf" srcId="{0E368854-13A1-47EA-BA92-1E95ED1794D5}" destId="{1E278D24-1B0A-4D22-B198-31361FD180DE}" srcOrd="2" destOrd="0" presId="urn:microsoft.com/office/officeart/2005/8/layout/hList7"/>
    <dgm:cxn modelId="{1ED1CAE1-127B-458A-B7D4-87019CE3A7B4}" type="presParOf" srcId="{1E278D24-1B0A-4D22-B198-31361FD180DE}" destId="{488F6287-D5D6-47B1-AE73-9FA963650C7F}" srcOrd="0" destOrd="0" presId="urn:microsoft.com/office/officeart/2005/8/layout/hList7"/>
    <dgm:cxn modelId="{8B5E06D4-97F7-48F2-9488-82DCF5FCB150}" type="presParOf" srcId="{1E278D24-1B0A-4D22-B198-31361FD180DE}" destId="{9B84DF52-A241-4C31-9D9A-CE265C00A820}" srcOrd="1" destOrd="0" presId="urn:microsoft.com/office/officeart/2005/8/layout/hList7"/>
    <dgm:cxn modelId="{86AE9C04-0437-456D-9DB6-ACDCE3A4DA00}" type="presParOf" srcId="{1E278D24-1B0A-4D22-B198-31361FD180DE}" destId="{D519CB0F-367D-4B60-B0C5-A70990F2F7DD}" srcOrd="2" destOrd="0" presId="urn:microsoft.com/office/officeart/2005/8/layout/hList7"/>
    <dgm:cxn modelId="{A4FA406E-668C-4082-83CC-AB78D00F881E}" type="presParOf" srcId="{1E278D24-1B0A-4D22-B198-31361FD180DE}" destId="{484DAC0D-B412-4AF4-82D7-B285D8416989}" srcOrd="3" destOrd="0" presId="urn:microsoft.com/office/officeart/2005/8/layout/hList7"/>
    <dgm:cxn modelId="{F05DF78E-6591-4D82-AF98-99FC11F4E4AD}" type="presParOf" srcId="{0E368854-13A1-47EA-BA92-1E95ED1794D5}" destId="{EE994FAE-FADC-4BC2-800E-7429EF8EDE32}" srcOrd="3" destOrd="0" presId="urn:microsoft.com/office/officeart/2005/8/layout/hList7"/>
    <dgm:cxn modelId="{95C05347-C96C-4D58-BB2C-A031D1FC76D2}" type="presParOf" srcId="{0E368854-13A1-47EA-BA92-1E95ED1794D5}" destId="{3BA07328-6092-4277-A021-BE1D4E8DAAFE}" srcOrd="4" destOrd="0" presId="urn:microsoft.com/office/officeart/2005/8/layout/hList7"/>
    <dgm:cxn modelId="{3541A697-E26C-4437-90BC-5B42891BB964}" type="presParOf" srcId="{3BA07328-6092-4277-A021-BE1D4E8DAAFE}" destId="{033ACDAD-2315-4890-804D-D64FC8FE3679}" srcOrd="0" destOrd="0" presId="urn:microsoft.com/office/officeart/2005/8/layout/hList7"/>
    <dgm:cxn modelId="{5B56CA54-05BF-4240-B48F-A5D1846882FE}" type="presParOf" srcId="{3BA07328-6092-4277-A021-BE1D4E8DAAFE}" destId="{D0A19E9A-9C90-40D6-8DAC-C08D5207BB42}" srcOrd="1" destOrd="0" presId="urn:microsoft.com/office/officeart/2005/8/layout/hList7"/>
    <dgm:cxn modelId="{812FA0D2-AB31-4D64-B420-FFEB7CC0275D}" type="presParOf" srcId="{3BA07328-6092-4277-A021-BE1D4E8DAAFE}" destId="{4B9712FE-7284-41D9-A16F-D4C04C8D69B6}" srcOrd="2" destOrd="0" presId="urn:microsoft.com/office/officeart/2005/8/layout/hList7"/>
    <dgm:cxn modelId="{585FC62D-2563-419B-9B90-8CC9B11337E3}" type="presParOf" srcId="{3BA07328-6092-4277-A021-BE1D4E8DAAFE}" destId="{11110B44-15E9-412C-A651-0586A948E5B8}" srcOrd="3" destOrd="0" presId="urn:microsoft.com/office/officeart/2005/8/layout/hList7"/>
    <dgm:cxn modelId="{E5B08AD1-D47F-4799-AE9D-3085A1085FBD}" type="presParOf" srcId="{0E368854-13A1-47EA-BA92-1E95ED1794D5}" destId="{BE5CF14A-B2A7-43D0-A79A-518654937B25}" srcOrd="5" destOrd="0" presId="urn:microsoft.com/office/officeart/2005/8/layout/hList7"/>
    <dgm:cxn modelId="{A9C60085-A8FC-4AF6-8E45-39846BDFAB1D}" type="presParOf" srcId="{0E368854-13A1-47EA-BA92-1E95ED1794D5}" destId="{FB005B34-3FB0-4223-9FA9-5E71A3B21CF7}" srcOrd="6" destOrd="0" presId="urn:microsoft.com/office/officeart/2005/8/layout/hList7"/>
    <dgm:cxn modelId="{9E64D3CF-29D6-4137-8683-F644A3BFAFAD}" type="presParOf" srcId="{FB005B34-3FB0-4223-9FA9-5E71A3B21CF7}" destId="{C7D953C1-CE07-49AD-A197-A8C4932FEA99}" srcOrd="0" destOrd="0" presId="urn:microsoft.com/office/officeart/2005/8/layout/hList7"/>
    <dgm:cxn modelId="{5E39D872-175D-4EA0-9206-C90545BE9694}" type="presParOf" srcId="{FB005B34-3FB0-4223-9FA9-5E71A3B21CF7}" destId="{433A24F2-233F-4A35-ADCE-C49131CBEB69}" srcOrd="1" destOrd="0" presId="urn:microsoft.com/office/officeart/2005/8/layout/hList7"/>
    <dgm:cxn modelId="{8928A262-0C02-49BD-A090-302C7462CA98}" type="presParOf" srcId="{FB005B34-3FB0-4223-9FA9-5E71A3B21CF7}" destId="{5204041C-E246-4680-B674-079CD8F90209}" srcOrd="2" destOrd="0" presId="urn:microsoft.com/office/officeart/2005/8/layout/hList7"/>
    <dgm:cxn modelId="{0A40D828-88DD-424A-8409-935FBB2EEF40}" type="presParOf" srcId="{FB005B34-3FB0-4223-9FA9-5E71A3B21CF7}" destId="{9A74D04F-5F35-4174-B1F4-D0AB0F795963}"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74DE063-A65A-478A-814F-22686CA3166E}" type="doc">
      <dgm:prSet loTypeId="urn:microsoft.com/office/officeart/2005/8/layout/hList7" loCatId="list" qsTypeId="urn:microsoft.com/office/officeart/2005/8/quickstyle/simple5" qsCatId="simple" csTypeId="urn:microsoft.com/office/officeart/2005/8/colors/colorful4" csCatId="colorful" phldr="1"/>
      <dgm:spPr/>
    </dgm:pt>
    <dgm:pt modelId="{46CDEC04-AE97-4BE8-8479-56229B93269E}">
      <dgm:prSet phldrT="[Текст]"/>
      <dgm:spPr/>
      <dgm:t>
        <a:bodyPr/>
        <a:lstStyle/>
        <a:p>
          <a:r>
            <a:rPr lang="ru-RU"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Они устанавливают очерёдность проезда перекрёстков, пересечения проезжих частей или узких участков дороги. Могут иметь различную форму. </a:t>
          </a:r>
          <a:endParaRPr lang="ru-R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E9BEE7CD-7EB6-4341-B97E-D77FCB1E4489}" type="parTrans" cxnId="{A90C8E55-2F91-4015-86C6-68EC628820CE}">
      <dgm:prSet/>
      <dgm:spPr/>
      <dgm:t>
        <a:bodyPr/>
        <a:lstStyle/>
        <a:p>
          <a:endParaRPr lang="ru-RU"/>
        </a:p>
      </dgm:t>
    </dgm:pt>
    <dgm:pt modelId="{A3C577B7-48F2-43FD-8E37-ABDCA199C163}" type="sibTrans" cxnId="{A90C8E55-2F91-4015-86C6-68EC628820CE}">
      <dgm:prSet/>
      <dgm:spPr/>
      <dgm:t>
        <a:bodyPr/>
        <a:lstStyle/>
        <a:p>
          <a:endParaRPr lang="ru-RU"/>
        </a:p>
      </dgm:t>
    </dgm:pt>
    <dgm:pt modelId="{5D80C498-930F-47A2-B743-15BB3922E954}" type="pres">
      <dgm:prSet presAssocID="{474DE063-A65A-478A-814F-22686CA3166E}" presName="Name0" presStyleCnt="0">
        <dgm:presLayoutVars>
          <dgm:dir/>
          <dgm:resizeHandles val="exact"/>
        </dgm:presLayoutVars>
      </dgm:prSet>
      <dgm:spPr/>
    </dgm:pt>
    <dgm:pt modelId="{E2C94FAF-3C6F-4FAA-8598-169E68CB2506}" type="pres">
      <dgm:prSet presAssocID="{474DE063-A65A-478A-814F-22686CA3166E}" presName="fgShape" presStyleLbl="fgShp" presStyleIdx="0" presStyleCnt="1" custAng="10800000" custFlipVert="1" custFlipHor="1" custScaleX="103567" custScaleY="43930" custLinFactNeighborX="-121" custLinFactNeighborY="11122"/>
      <dgm:spPr>
        <a:prstGeom prst="mathMinus">
          <a:avLst/>
        </a:prstGeom>
      </dgm:spPr>
    </dgm:pt>
    <dgm:pt modelId="{F05BF93B-5DAC-44AB-981D-233FFED5033A}" type="pres">
      <dgm:prSet presAssocID="{474DE063-A65A-478A-814F-22686CA3166E}" presName="linComp" presStyleCnt="0"/>
      <dgm:spPr/>
    </dgm:pt>
    <dgm:pt modelId="{C6FF674B-AD54-4C8A-BA22-150526CFA7C1}" type="pres">
      <dgm:prSet presAssocID="{46CDEC04-AE97-4BE8-8479-56229B93269E}" presName="compNode" presStyleCnt="0"/>
      <dgm:spPr/>
    </dgm:pt>
    <dgm:pt modelId="{0A9A5846-737E-41AC-B032-CA24BC05CB2A}" type="pres">
      <dgm:prSet presAssocID="{46CDEC04-AE97-4BE8-8479-56229B93269E}" presName="bkgdShape" presStyleLbl="node1" presStyleIdx="0" presStyleCnt="1"/>
      <dgm:spPr/>
      <dgm:t>
        <a:bodyPr/>
        <a:lstStyle/>
        <a:p>
          <a:endParaRPr lang="ru-RU"/>
        </a:p>
      </dgm:t>
    </dgm:pt>
    <dgm:pt modelId="{ACE32C3B-F27C-4270-9FD7-A2CDC777856A}" type="pres">
      <dgm:prSet presAssocID="{46CDEC04-AE97-4BE8-8479-56229B93269E}" presName="nodeTx" presStyleLbl="node1" presStyleIdx="0" presStyleCnt="1">
        <dgm:presLayoutVars>
          <dgm:bulletEnabled val="1"/>
        </dgm:presLayoutVars>
      </dgm:prSet>
      <dgm:spPr/>
      <dgm:t>
        <a:bodyPr/>
        <a:lstStyle/>
        <a:p>
          <a:endParaRPr lang="ru-RU"/>
        </a:p>
      </dgm:t>
    </dgm:pt>
    <dgm:pt modelId="{C25BC575-16B2-4BE4-9D4D-C3FCBA8EABE0}" type="pres">
      <dgm:prSet presAssocID="{46CDEC04-AE97-4BE8-8479-56229B93269E}" presName="invisiNode" presStyleLbl="node1" presStyleIdx="0" presStyleCnt="1"/>
      <dgm:spPr/>
    </dgm:pt>
    <dgm:pt modelId="{06B0A1E7-2A18-47C5-9224-7E44B4FFA22D}" type="pres">
      <dgm:prSet presAssocID="{46CDEC04-AE97-4BE8-8479-56229B93269E}" presName="imagNode" presStyleLbl="fgImgPlace1" presStyleIdx="0" presStyleCnt="1" custScaleX="18225" custScaleY="15227"/>
      <dgm:spPr/>
    </dgm:pt>
  </dgm:ptLst>
  <dgm:cxnLst>
    <dgm:cxn modelId="{A90C8E55-2F91-4015-86C6-68EC628820CE}" srcId="{474DE063-A65A-478A-814F-22686CA3166E}" destId="{46CDEC04-AE97-4BE8-8479-56229B93269E}" srcOrd="0" destOrd="0" parTransId="{E9BEE7CD-7EB6-4341-B97E-D77FCB1E4489}" sibTransId="{A3C577B7-48F2-43FD-8E37-ABDCA199C163}"/>
    <dgm:cxn modelId="{300AD8FB-0336-4B10-AAB1-6ADB791A1987}" type="presOf" srcId="{46CDEC04-AE97-4BE8-8479-56229B93269E}" destId="{0A9A5846-737E-41AC-B032-CA24BC05CB2A}" srcOrd="0" destOrd="0" presId="urn:microsoft.com/office/officeart/2005/8/layout/hList7"/>
    <dgm:cxn modelId="{82220B05-9F3D-497D-82E0-A4E9AE61FA0A}" type="presOf" srcId="{46CDEC04-AE97-4BE8-8479-56229B93269E}" destId="{ACE32C3B-F27C-4270-9FD7-A2CDC777856A}" srcOrd="1" destOrd="0" presId="urn:microsoft.com/office/officeart/2005/8/layout/hList7"/>
    <dgm:cxn modelId="{9A52E0F9-FD13-470A-BE7D-314D620042FA}" type="presOf" srcId="{474DE063-A65A-478A-814F-22686CA3166E}" destId="{5D80C498-930F-47A2-B743-15BB3922E954}" srcOrd="0" destOrd="0" presId="urn:microsoft.com/office/officeart/2005/8/layout/hList7"/>
    <dgm:cxn modelId="{9A2AB04A-CB46-43A1-A95F-D037DABE99AA}" type="presParOf" srcId="{5D80C498-930F-47A2-B743-15BB3922E954}" destId="{E2C94FAF-3C6F-4FAA-8598-169E68CB2506}" srcOrd="0" destOrd="0" presId="urn:microsoft.com/office/officeart/2005/8/layout/hList7"/>
    <dgm:cxn modelId="{6CCCED5F-93E3-47D8-863C-3D5802D015D8}" type="presParOf" srcId="{5D80C498-930F-47A2-B743-15BB3922E954}" destId="{F05BF93B-5DAC-44AB-981D-233FFED5033A}" srcOrd="1" destOrd="0" presId="urn:microsoft.com/office/officeart/2005/8/layout/hList7"/>
    <dgm:cxn modelId="{3AB0FFBA-70F7-46DD-9695-C960EABDB1ED}" type="presParOf" srcId="{F05BF93B-5DAC-44AB-981D-233FFED5033A}" destId="{C6FF674B-AD54-4C8A-BA22-150526CFA7C1}" srcOrd="0" destOrd="0" presId="urn:microsoft.com/office/officeart/2005/8/layout/hList7"/>
    <dgm:cxn modelId="{EAE97274-5493-4A04-A3C7-9EDEDCEE1303}" type="presParOf" srcId="{C6FF674B-AD54-4C8A-BA22-150526CFA7C1}" destId="{0A9A5846-737E-41AC-B032-CA24BC05CB2A}" srcOrd="0" destOrd="0" presId="urn:microsoft.com/office/officeart/2005/8/layout/hList7"/>
    <dgm:cxn modelId="{D2FFA101-5B0B-4D28-914D-03033188D757}" type="presParOf" srcId="{C6FF674B-AD54-4C8A-BA22-150526CFA7C1}" destId="{ACE32C3B-F27C-4270-9FD7-A2CDC777856A}" srcOrd="1" destOrd="0" presId="urn:microsoft.com/office/officeart/2005/8/layout/hList7"/>
    <dgm:cxn modelId="{B48B5624-2480-4C50-9849-462828D80C1C}" type="presParOf" srcId="{C6FF674B-AD54-4C8A-BA22-150526CFA7C1}" destId="{C25BC575-16B2-4BE4-9D4D-C3FCBA8EABE0}" srcOrd="2" destOrd="0" presId="urn:microsoft.com/office/officeart/2005/8/layout/hList7"/>
    <dgm:cxn modelId="{272570A2-FC2D-4472-ADFC-77ACC754666B}" type="presParOf" srcId="{C6FF674B-AD54-4C8A-BA22-150526CFA7C1}" destId="{06B0A1E7-2A18-47C5-9224-7E44B4FFA22D}"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6C98BA2-260A-4CF1-8FB4-E7CBF413EB7A}" type="doc">
      <dgm:prSet loTypeId="urn:microsoft.com/office/officeart/2005/8/layout/hList7" loCatId="process" qsTypeId="urn:microsoft.com/office/officeart/2005/8/quickstyle/simple5" qsCatId="simple" csTypeId="urn:microsoft.com/office/officeart/2005/8/colors/accent1_2#19" csCatId="accent1" phldr="1"/>
      <dgm:spPr/>
    </dgm:pt>
    <dgm:pt modelId="{DADD47F2-D959-4E13-AD71-8A94A6106CDA}">
      <dgm:prSet phldrT="[Текст]" custT="1"/>
      <dgm:spPr/>
      <dgm:t>
        <a:bodyPr/>
        <a:lstStyle/>
        <a:p>
          <a:r>
            <a:rPr lang="ru-RU" sz="1600" b="1" dirty="0" smtClean="0">
              <a:solidFill>
                <a:srgbClr val="002060"/>
              </a:solidFill>
              <a:effectLst>
                <a:outerShdw blurRad="38100" dist="38100" dir="2700000" algn="tl">
                  <a:srgbClr val="C0C0C0"/>
                </a:outerShdw>
              </a:effectLst>
            </a:rPr>
            <a:t>                       Пересечение со второстепенной дорогой</a:t>
          </a:r>
          <a:endParaRPr lang="ru-RU" sz="1600" dirty="0">
            <a:solidFill>
              <a:srgbClr val="002060"/>
            </a:solidFill>
          </a:endParaRPr>
        </a:p>
      </dgm:t>
    </dgm:pt>
    <dgm:pt modelId="{EAB645BA-9FA0-4F11-B64F-53E34B598F29}" type="parTrans" cxnId="{5A996CEC-E22C-4B60-B830-995E9B7BFA29}">
      <dgm:prSet/>
      <dgm:spPr/>
      <dgm:t>
        <a:bodyPr/>
        <a:lstStyle/>
        <a:p>
          <a:endParaRPr lang="ru-RU"/>
        </a:p>
      </dgm:t>
    </dgm:pt>
    <dgm:pt modelId="{DF6C180A-B7AF-4789-8EF0-C718DED6BAC5}" type="sibTrans" cxnId="{5A996CEC-E22C-4B60-B830-995E9B7BFA29}">
      <dgm:prSet/>
      <dgm:spPr/>
      <dgm:t>
        <a:bodyPr/>
        <a:lstStyle/>
        <a:p>
          <a:endParaRPr lang="ru-RU"/>
        </a:p>
      </dgm:t>
    </dgm:pt>
    <dgm:pt modelId="{1A54201B-837A-4A61-BF03-E1CC5EB7A229}">
      <dgm:prSet phldrT="[Текст]" custT="1"/>
      <dgm:spPr/>
      <dgm:t>
        <a:bodyPr/>
        <a:lstStyle/>
        <a:p>
          <a:r>
            <a:rPr lang="ru-RU" sz="1600" b="1" dirty="0" smtClean="0">
              <a:solidFill>
                <a:srgbClr val="002060"/>
              </a:solidFill>
              <a:effectLst>
                <a:outerShdw blurRad="38100" dist="38100" dir="2700000" algn="tl">
                  <a:srgbClr val="C0C0C0"/>
                </a:outerShdw>
              </a:effectLst>
            </a:rPr>
            <a:t>Уступите дорогу</a:t>
          </a:r>
          <a:endParaRPr lang="ru-RU" sz="1600" dirty="0">
            <a:solidFill>
              <a:srgbClr val="002060"/>
            </a:solidFill>
          </a:endParaRPr>
        </a:p>
      </dgm:t>
    </dgm:pt>
    <dgm:pt modelId="{22FFF7AB-8A8A-49D3-9AB3-A1940F43DC73}" type="parTrans" cxnId="{828E566B-C41A-45D3-BD37-A54987904B68}">
      <dgm:prSet/>
      <dgm:spPr/>
      <dgm:t>
        <a:bodyPr/>
        <a:lstStyle/>
        <a:p>
          <a:endParaRPr lang="ru-RU"/>
        </a:p>
      </dgm:t>
    </dgm:pt>
    <dgm:pt modelId="{20E90238-0B69-4DBA-B283-1F80CF9C1639}" type="sibTrans" cxnId="{828E566B-C41A-45D3-BD37-A54987904B68}">
      <dgm:prSet/>
      <dgm:spPr/>
      <dgm:t>
        <a:bodyPr/>
        <a:lstStyle/>
        <a:p>
          <a:endParaRPr lang="ru-RU"/>
        </a:p>
      </dgm:t>
    </dgm:pt>
    <dgm:pt modelId="{08D235D7-AB2B-4081-A3D7-A9107E3AEC9B}">
      <dgm:prSet phldrT="[Текст]" custT="1"/>
      <dgm:spPr/>
      <dgm:t>
        <a:bodyPr/>
        <a:lstStyle/>
        <a:p>
          <a:r>
            <a:rPr lang="ru-RU" sz="1600" b="1" dirty="0" smtClean="0">
              <a:solidFill>
                <a:srgbClr val="002060"/>
              </a:solidFill>
              <a:effectLst>
                <a:outerShdw blurRad="38100" dist="38100" dir="2700000" algn="tl">
                  <a:srgbClr val="C0C0C0"/>
                </a:outerShdw>
              </a:effectLst>
            </a:rPr>
            <a:t>                 Движение без остановки запрещено</a:t>
          </a:r>
          <a:endParaRPr lang="ru-RU" sz="1600" dirty="0">
            <a:solidFill>
              <a:srgbClr val="002060"/>
            </a:solidFill>
          </a:endParaRPr>
        </a:p>
      </dgm:t>
    </dgm:pt>
    <dgm:pt modelId="{449AC188-E3BC-4D6A-A8BE-D486D561F405}" type="parTrans" cxnId="{64A18890-3301-47B1-B39E-6EB15278F611}">
      <dgm:prSet/>
      <dgm:spPr/>
      <dgm:t>
        <a:bodyPr/>
        <a:lstStyle/>
        <a:p>
          <a:endParaRPr lang="ru-RU"/>
        </a:p>
      </dgm:t>
    </dgm:pt>
    <dgm:pt modelId="{B8B41878-7151-4620-B768-B00E4D70D834}" type="sibTrans" cxnId="{64A18890-3301-47B1-B39E-6EB15278F611}">
      <dgm:prSet/>
      <dgm:spPr/>
      <dgm:t>
        <a:bodyPr/>
        <a:lstStyle/>
        <a:p>
          <a:endParaRPr lang="ru-RU"/>
        </a:p>
      </dgm:t>
    </dgm:pt>
    <dgm:pt modelId="{ED81F25D-2BBD-4946-A2A7-C3A7C31C2933}">
      <dgm:prSet phldrT="[Текст]" custT="1"/>
      <dgm:spPr/>
      <dgm:t>
        <a:bodyPr/>
        <a:lstStyle/>
        <a:p>
          <a:r>
            <a:rPr lang="ru-RU" sz="1600" b="1" dirty="0" smtClean="0">
              <a:solidFill>
                <a:srgbClr val="002060"/>
              </a:solidFill>
              <a:effectLst>
                <a:outerShdw blurRad="38100" dist="38100" dir="2700000" algn="tl">
                  <a:srgbClr val="C0C0C0"/>
                </a:outerShdw>
              </a:effectLst>
            </a:rPr>
            <a:t>                        Главная дорога</a:t>
          </a:r>
          <a:endParaRPr lang="ru-RU" sz="1600" dirty="0">
            <a:solidFill>
              <a:srgbClr val="002060"/>
            </a:solidFill>
          </a:endParaRPr>
        </a:p>
      </dgm:t>
    </dgm:pt>
    <dgm:pt modelId="{106BFECC-086C-4C00-A933-57EB8749B7E3}" type="parTrans" cxnId="{62D0AD37-8C0F-43EB-9B70-744BEECB7CE5}">
      <dgm:prSet/>
      <dgm:spPr/>
      <dgm:t>
        <a:bodyPr/>
        <a:lstStyle/>
        <a:p>
          <a:endParaRPr lang="ru-RU"/>
        </a:p>
      </dgm:t>
    </dgm:pt>
    <dgm:pt modelId="{3FEF8E6B-6F61-4E4C-9BBA-A73C37A4533C}" type="sibTrans" cxnId="{62D0AD37-8C0F-43EB-9B70-744BEECB7CE5}">
      <dgm:prSet/>
      <dgm:spPr/>
      <dgm:t>
        <a:bodyPr/>
        <a:lstStyle/>
        <a:p>
          <a:endParaRPr lang="ru-RU"/>
        </a:p>
      </dgm:t>
    </dgm:pt>
    <dgm:pt modelId="{37FEFEAC-1A2E-4643-9107-1D5E3CF598F8}" type="pres">
      <dgm:prSet presAssocID="{B6C98BA2-260A-4CF1-8FB4-E7CBF413EB7A}" presName="Name0" presStyleCnt="0">
        <dgm:presLayoutVars>
          <dgm:dir/>
          <dgm:resizeHandles val="exact"/>
        </dgm:presLayoutVars>
      </dgm:prSet>
      <dgm:spPr/>
    </dgm:pt>
    <dgm:pt modelId="{27261171-3146-4D6E-9851-2D130DC5BA96}" type="pres">
      <dgm:prSet presAssocID="{B6C98BA2-260A-4CF1-8FB4-E7CBF413EB7A}" presName="fgShape" presStyleLbl="fgShp" presStyleIdx="0" presStyleCnt="1" custScaleX="108696"/>
      <dgm:spPr>
        <a:prstGeom prst="mathMinus">
          <a:avLst/>
        </a:prstGeom>
      </dgm:spPr>
    </dgm:pt>
    <dgm:pt modelId="{0E368854-13A1-47EA-BA92-1E95ED1794D5}" type="pres">
      <dgm:prSet presAssocID="{B6C98BA2-260A-4CF1-8FB4-E7CBF413EB7A}" presName="linComp" presStyleCnt="0"/>
      <dgm:spPr/>
    </dgm:pt>
    <dgm:pt modelId="{CF8361EF-9B08-4E84-9202-65422FE14B0C}" type="pres">
      <dgm:prSet presAssocID="{ED81F25D-2BBD-4946-A2A7-C3A7C31C2933}" presName="compNode" presStyleCnt="0"/>
      <dgm:spPr/>
    </dgm:pt>
    <dgm:pt modelId="{BA7AFAB4-1E55-488A-A6F8-CFA7F4A947A6}" type="pres">
      <dgm:prSet presAssocID="{ED81F25D-2BBD-4946-A2A7-C3A7C31C2933}" presName="bkgdShape" presStyleLbl="node1" presStyleIdx="0" presStyleCnt="4"/>
      <dgm:spPr/>
      <dgm:t>
        <a:bodyPr/>
        <a:lstStyle/>
        <a:p>
          <a:endParaRPr lang="ru-RU"/>
        </a:p>
      </dgm:t>
    </dgm:pt>
    <dgm:pt modelId="{0DE68BF3-989C-4F59-8FF9-B3259A7C7872}" type="pres">
      <dgm:prSet presAssocID="{ED81F25D-2BBD-4946-A2A7-C3A7C31C2933}" presName="nodeTx" presStyleLbl="node1" presStyleIdx="0" presStyleCnt="4">
        <dgm:presLayoutVars>
          <dgm:bulletEnabled val="1"/>
        </dgm:presLayoutVars>
      </dgm:prSet>
      <dgm:spPr/>
      <dgm:t>
        <a:bodyPr/>
        <a:lstStyle/>
        <a:p>
          <a:endParaRPr lang="ru-RU"/>
        </a:p>
      </dgm:t>
    </dgm:pt>
    <dgm:pt modelId="{A3CEC2A3-092F-4BAA-AC5A-0AEDA93C04AC}" type="pres">
      <dgm:prSet presAssocID="{ED81F25D-2BBD-4946-A2A7-C3A7C31C2933}" presName="invisiNode" presStyleLbl="node1" presStyleIdx="0" presStyleCnt="4"/>
      <dgm:spPr/>
    </dgm:pt>
    <dgm:pt modelId="{559BC021-2480-41F7-83B2-4A02BB8650B8}" type="pres">
      <dgm:prSet presAssocID="{ED81F25D-2BBD-4946-A2A7-C3A7C31C2933}" presName="imagNode" presStyleLbl="fgImgPlace1" presStyleIdx="0" presStyleCnt="4" custFlipHor="1" custScaleX="5653" custScaleY="5653"/>
      <dgm:spPr/>
    </dgm:pt>
    <dgm:pt modelId="{888B4FBB-B3AE-4CA2-9C4D-AE15502E30D6}" type="pres">
      <dgm:prSet presAssocID="{3FEF8E6B-6F61-4E4C-9BBA-A73C37A4533C}" presName="sibTrans" presStyleLbl="sibTrans2D1" presStyleIdx="0" presStyleCnt="0"/>
      <dgm:spPr/>
      <dgm:t>
        <a:bodyPr/>
        <a:lstStyle/>
        <a:p>
          <a:endParaRPr lang="ru-RU"/>
        </a:p>
      </dgm:t>
    </dgm:pt>
    <dgm:pt modelId="{1E278D24-1B0A-4D22-B198-31361FD180DE}" type="pres">
      <dgm:prSet presAssocID="{DADD47F2-D959-4E13-AD71-8A94A6106CDA}" presName="compNode" presStyleCnt="0"/>
      <dgm:spPr/>
    </dgm:pt>
    <dgm:pt modelId="{488F6287-D5D6-47B1-AE73-9FA963650C7F}" type="pres">
      <dgm:prSet presAssocID="{DADD47F2-D959-4E13-AD71-8A94A6106CDA}" presName="bkgdShape" presStyleLbl="node1" presStyleIdx="1" presStyleCnt="4"/>
      <dgm:spPr/>
      <dgm:t>
        <a:bodyPr/>
        <a:lstStyle/>
        <a:p>
          <a:endParaRPr lang="ru-RU"/>
        </a:p>
      </dgm:t>
    </dgm:pt>
    <dgm:pt modelId="{9B84DF52-A241-4C31-9D9A-CE265C00A820}" type="pres">
      <dgm:prSet presAssocID="{DADD47F2-D959-4E13-AD71-8A94A6106CDA}" presName="nodeTx" presStyleLbl="node1" presStyleIdx="1" presStyleCnt="4">
        <dgm:presLayoutVars>
          <dgm:bulletEnabled val="1"/>
        </dgm:presLayoutVars>
      </dgm:prSet>
      <dgm:spPr/>
      <dgm:t>
        <a:bodyPr/>
        <a:lstStyle/>
        <a:p>
          <a:endParaRPr lang="ru-RU"/>
        </a:p>
      </dgm:t>
    </dgm:pt>
    <dgm:pt modelId="{D519CB0F-367D-4B60-B0C5-A70990F2F7DD}" type="pres">
      <dgm:prSet presAssocID="{DADD47F2-D959-4E13-AD71-8A94A6106CDA}" presName="invisiNode" presStyleLbl="node1" presStyleIdx="1" presStyleCnt="4"/>
      <dgm:spPr/>
    </dgm:pt>
    <dgm:pt modelId="{484DAC0D-B412-4AF4-82D7-B285D8416989}" type="pres">
      <dgm:prSet presAssocID="{DADD47F2-D959-4E13-AD71-8A94A6106CDA}" presName="imagNode" presStyleLbl="fgImgPlace1" presStyleIdx="1" presStyleCnt="4" custFlipHor="1" custScaleX="9112" custScaleY="6115"/>
      <dgm:spPr/>
    </dgm:pt>
    <dgm:pt modelId="{EE994FAE-FADC-4BC2-800E-7429EF8EDE32}" type="pres">
      <dgm:prSet presAssocID="{DF6C180A-B7AF-4789-8EF0-C718DED6BAC5}" presName="sibTrans" presStyleLbl="sibTrans2D1" presStyleIdx="0" presStyleCnt="0"/>
      <dgm:spPr/>
      <dgm:t>
        <a:bodyPr/>
        <a:lstStyle/>
        <a:p>
          <a:endParaRPr lang="ru-RU"/>
        </a:p>
      </dgm:t>
    </dgm:pt>
    <dgm:pt modelId="{3BA07328-6092-4277-A021-BE1D4E8DAAFE}" type="pres">
      <dgm:prSet presAssocID="{1A54201B-837A-4A61-BF03-E1CC5EB7A229}" presName="compNode" presStyleCnt="0"/>
      <dgm:spPr/>
    </dgm:pt>
    <dgm:pt modelId="{033ACDAD-2315-4890-804D-D64FC8FE3679}" type="pres">
      <dgm:prSet presAssocID="{1A54201B-837A-4A61-BF03-E1CC5EB7A229}" presName="bkgdShape" presStyleLbl="node1" presStyleIdx="2" presStyleCnt="4"/>
      <dgm:spPr/>
      <dgm:t>
        <a:bodyPr/>
        <a:lstStyle/>
        <a:p>
          <a:endParaRPr lang="ru-RU"/>
        </a:p>
      </dgm:t>
    </dgm:pt>
    <dgm:pt modelId="{D0A19E9A-9C90-40D6-8DAC-C08D5207BB42}" type="pres">
      <dgm:prSet presAssocID="{1A54201B-837A-4A61-BF03-E1CC5EB7A229}" presName="nodeTx" presStyleLbl="node1" presStyleIdx="2" presStyleCnt="4">
        <dgm:presLayoutVars>
          <dgm:bulletEnabled val="1"/>
        </dgm:presLayoutVars>
      </dgm:prSet>
      <dgm:spPr/>
      <dgm:t>
        <a:bodyPr/>
        <a:lstStyle/>
        <a:p>
          <a:endParaRPr lang="ru-RU"/>
        </a:p>
      </dgm:t>
    </dgm:pt>
    <dgm:pt modelId="{4B9712FE-7284-41D9-A16F-D4C04C8D69B6}" type="pres">
      <dgm:prSet presAssocID="{1A54201B-837A-4A61-BF03-E1CC5EB7A229}" presName="invisiNode" presStyleLbl="node1" presStyleIdx="2" presStyleCnt="4"/>
      <dgm:spPr/>
    </dgm:pt>
    <dgm:pt modelId="{11110B44-15E9-412C-A651-0586A948E5B8}" type="pres">
      <dgm:prSet presAssocID="{1A54201B-837A-4A61-BF03-E1CC5EB7A229}" presName="imagNode" presStyleLbl="fgImgPlace1" presStyleIdx="2" presStyleCnt="4" custFlipHor="1" custScaleX="9348" custScaleY="9349" custLinFactNeighborX="976" custLinFactNeighborY="-1617"/>
      <dgm:spPr/>
    </dgm:pt>
    <dgm:pt modelId="{BE5CF14A-B2A7-43D0-A79A-518654937B25}" type="pres">
      <dgm:prSet presAssocID="{20E90238-0B69-4DBA-B283-1F80CF9C1639}" presName="sibTrans" presStyleLbl="sibTrans2D1" presStyleIdx="0" presStyleCnt="0"/>
      <dgm:spPr/>
      <dgm:t>
        <a:bodyPr/>
        <a:lstStyle/>
        <a:p>
          <a:endParaRPr lang="ru-RU"/>
        </a:p>
      </dgm:t>
    </dgm:pt>
    <dgm:pt modelId="{E60153CE-64E3-4DC0-ABC2-762ECCD3976F}" type="pres">
      <dgm:prSet presAssocID="{08D235D7-AB2B-4081-A3D7-A9107E3AEC9B}" presName="compNode" presStyleCnt="0"/>
      <dgm:spPr/>
    </dgm:pt>
    <dgm:pt modelId="{EDB12FB2-6496-4A50-A2E4-41493ED3344E}" type="pres">
      <dgm:prSet presAssocID="{08D235D7-AB2B-4081-A3D7-A9107E3AEC9B}" presName="bkgdShape" presStyleLbl="node1" presStyleIdx="3" presStyleCnt="4"/>
      <dgm:spPr/>
      <dgm:t>
        <a:bodyPr/>
        <a:lstStyle/>
        <a:p>
          <a:endParaRPr lang="ru-RU"/>
        </a:p>
      </dgm:t>
    </dgm:pt>
    <dgm:pt modelId="{1394544F-3A5F-42AD-90E5-27B056250615}" type="pres">
      <dgm:prSet presAssocID="{08D235D7-AB2B-4081-A3D7-A9107E3AEC9B}" presName="nodeTx" presStyleLbl="node1" presStyleIdx="3" presStyleCnt="4">
        <dgm:presLayoutVars>
          <dgm:bulletEnabled val="1"/>
        </dgm:presLayoutVars>
      </dgm:prSet>
      <dgm:spPr/>
      <dgm:t>
        <a:bodyPr/>
        <a:lstStyle/>
        <a:p>
          <a:endParaRPr lang="ru-RU"/>
        </a:p>
      </dgm:t>
    </dgm:pt>
    <dgm:pt modelId="{FB1DEA64-839C-4CF0-8BE0-C076098F8B55}" type="pres">
      <dgm:prSet presAssocID="{08D235D7-AB2B-4081-A3D7-A9107E3AEC9B}" presName="invisiNode" presStyleLbl="node1" presStyleIdx="3" presStyleCnt="4"/>
      <dgm:spPr/>
    </dgm:pt>
    <dgm:pt modelId="{6D042040-B0E7-4F31-9D60-B82F8DADA7A9}" type="pres">
      <dgm:prSet presAssocID="{08D235D7-AB2B-4081-A3D7-A9107E3AEC9B}" presName="imagNode" presStyleLbl="fgImgPlace1" presStyleIdx="3" presStyleCnt="4" custScaleX="13703" custScaleY="15227"/>
      <dgm:spPr/>
    </dgm:pt>
  </dgm:ptLst>
  <dgm:cxnLst>
    <dgm:cxn modelId="{51485DD1-1EE0-42CB-967B-713847964F47}" type="presOf" srcId="{20E90238-0B69-4DBA-B283-1F80CF9C1639}" destId="{BE5CF14A-B2A7-43D0-A79A-518654937B25}" srcOrd="0" destOrd="0" presId="urn:microsoft.com/office/officeart/2005/8/layout/hList7"/>
    <dgm:cxn modelId="{E9BA8BBA-42B9-47C9-865D-283A761AE01C}" type="presOf" srcId="{DADD47F2-D959-4E13-AD71-8A94A6106CDA}" destId="{488F6287-D5D6-47B1-AE73-9FA963650C7F}" srcOrd="0" destOrd="0" presId="urn:microsoft.com/office/officeart/2005/8/layout/hList7"/>
    <dgm:cxn modelId="{96B1438E-8FDD-4186-AE80-BA4F89092EDF}" type="presOf" srcId="{ED81F25D-2BBD-4946-A2A7-C3A7C31C2933}" destId="{BA7AFAB4-1E55-488A-A6F8-CFA7F4A947A6}" srcOrd="0" destOrd="0" presId="urn:microsoft.com/office/officeart/2005/8/layout/hList7"/>
    <dgm:cxn modelId="{62D0AD37-8C0F-43EB-9B70-744BEECB7CE5}" srcId="{B6C98BA2-260A-4CF1-8FB4-E7CBF413EB7A}" destId="{ED81F25D-2BBD-4946-A2A7-C3A7C31C2933}" srcOrd="0" destOrd="0" parTransId="{106BFECC-086C-4C00-A933-57EB8749B7E3}" sibTransId="{3FEF8E6B-6F61-4E4C-9BBA-A73C37A4533C}"/>
    <dgm:cxn modelId="{7042A62C-552D-48C3-9323-0E301847AC75}" type="presOf" srcId="{DF6C180A-B7AF-4789-8EF0-C718DED6BAC5}" destId="{EE994FAE-FADC-4BC2-800E-7429EF8EDE32}" srcOrd="0" destOrd="0" presId="urn:microsoft.com/office/officeart/2005/8/layout/hList7"/>
    <dgm:cxn modelId="{64A18890-3301-47B1-B39E-6EB15278F611}" srcId="{B6C98BA2-260A-4CF1-8FB4-E7CBF413EB7A}" destId="{08D235D7-AB2B-4081-A3D7-A9107E3AEC9B}" srcOrd="3" destOrd="0" parTransId="{449AC188-E3BC-4D6A-A8BE-D486D561F405}" sibTransId="{B8B41878-7151-4620-B768-B00E4D70D834}"/>
    <dgm:cxn modelId="{5A996CEC-E22C-4B60-B830-995E9B7BFA29}" srcId="{B6C98BA2-260A-4CF1-8FB4-E7CBF413EB7A}" destId="{DADD47F2-D959-4E13-AD71-8A94A6106CDA}" srcOrd="1" destOrd="0" parTransId="{EAB645BA-9FA0-4F11-B64F-53E34B598F29}" sibTransId="{DF6C180A-B7AF-4789-8EF0-C718DED6BAC5}"/>
    <dgm:cxn modelId="{C5ECA23B-1A1D-40D8-BB37-9D00D7F6EFCF}" type="presOf" srcId="{08D235D7-AB2B-4081-A3D7-A9107E3AEC9B}" destId="{1394544F-3A5F-42AD-90E5-27B056250615}" srcOrd="1" destOrd="0" presId="urn:microsoft.com/office/officeart/2005/8/layout/hList7"/>
    <dgm:cxn modelId="{6178443D-0A72-4617-BF13-7830C4DB598F}" type="presOf" srcId="{1A54201B-837A-4A61-BF03-E1CC5EB7A229}" destId="{033ACDAD-2315-4890-804D-D64FC8FE3679}" srcOrd="0" destOrd="0" presId="urn:microsoft.com/office/officeart/2005/8/layout/hList7"/>
    <dgm:cxn modelId="{AA98B6AB-9D3C-41C4-8CEA-712C91159E52}" type="presOf" srcId="{B6C98BA2-260A-4CF1-8FB4-E7CBF413EB7A}" destId="{37FEFEAC-1A2E-4643-9107-1D5E3CF598F8}" srcOrd="0" destOrd="0" presId="urn:microsoft.com/office/officeart/2005/8/layout/hList7"/>
    <dgm:cxn modelId="{828E566B-C41A-45D3-BD37-A54987904B68}" srcId="{B6C98BA2-260A-4CF1-8FB4-E7CBF413EB7A}" destId="{1A54201B-837A-4A61-BF03-E1CC5EB7A229}" srcOrd="2" destOrd="0" parTransId="{22FFF7AB-8A8A-49D3-9AB3-A1940F43DC73}" sibTransId="{20E90238-0B69-4DBA-B283-1F80CF9C1639}"/>
    <dgm:cxn modelId="{5E4F37F5-78AD-4FDB-9F19-EAFFCB03F546}" type="presOf" srcId="{DADD47F2-D959-4E13-AD71-8A94A6106CDA}" destId="{9B84DF52-A241-4C31-9D9A-CE265C00A820}" srcOrd="1" destOrd="0" presId="urn:microsoft.com/office/officeart/2005/8/layout/hList7"/>
    <dgm:cxn modelId="{40F2EF33-6D5F-40AB-86BF-C3215D10C910}" type="presOf" srcId="{1A54201B-837A-4A61-BF03-E1CC5EB7A229}" destId="{D0A19E9A-9C90-40D6-8DAC-C08D5207BB42}" srcOrd="1" destOrd="0" presId="urn:microsoft.com/office/officeart/2005/8/layout/hList7"/>
    <dgm:cxn modelId="{B702470B-A762-4F4A-8CD7-9E1B0E46C532}" type="presOf" srcId="{3FEF8E6B-6F61-4E4C-9BBA-A73C37A4533C}" destId="{888B4FBB-B3AE-4CA2-9C4D-AE15502E30D6}" srcOrd="0" destOrd="0" presId="urn:microsoft.com/office/officeart/2005/8/layout/hList7"/>
    <dgm:cxn modelId="{209C4C63-516F-45AD-9EC5-C1ED5DB22E4D}" type="presOf" srcId="{08D235D7-AB2B-4081-A3D7-A9107E3AEC9B}" destId="{EDB12FB2-6496-4A50-A2E4-41493ED3344E}" srcOrd="0" destOrd="0" presId="urn:microsoft.com/office/officeart/2005/8/layout/hList7"/>
    <dgm:cxn modelId="{2B225D69-93F6-4620-B87C-384061358697}" type="presOf" srcId="{ED81F25D-2BBD-4946-A2A7-C3A7C31C2933}" destId="{0DE68BF3-989C-4F59-8FF9-B3259A7C7872}" srcOrd="1" destOrd="0" presId="urn:microsoft.com/office/officeart/2005/8/layout/hList7"/>
    <dgm:cxn modelId="{2BED8335-186E-4D7D-A01E-506BC18BE26D}" type="presParOf" srcId="{37FEFEAC-1A2E-4643-9107-1D5E3CF598F8}" destId="{27261171-3146-4D6E-9851-2D130DC5BA96}" srcOrd="0" destOrd="0" presId="urn:microsoft.com/office/officeart/2005/8/layout/hList7"/>
    <dgm:cxn modelId="{786FA468-1004-4654-8E7C-50B345B73956}" type="presParOf" srcId="{37FEFEAC-1A2E-4643-9107-1D5E3CF598F8}" destId="{0E368854-13A1-47EA-BA92-1E95ED1794D5}" srcOrd="1" destOrd="0" presId="urn:microsoft.com/office/officeart/2005/8/layout/hList7"/>
    <dgm:cxn modelId="{533256AF-8243-4B2C-85C4-A3CB46FA21D6}" type="presParOf" srcId="{0E368854-13A1-47EA-BA92-1E95ED1794D5}" destId="{CF8361EF-9B08-4E84-9202-65422FE14B0C}" srcOrd="0" destOrd="0" presId="urn:microsoft.com/office/officeart/2005/8/layout/hList7"/>
    <dgm:cxn modelId="{6FD15AA0-49F1-4605-A516-5689DDD65CC5}" type="presParOf" srcId="{CF8361EF-9B08-4E84-9202-65422FE14B0C}" destId="{BA7AFAB4-1E55-488A-A6F8-CFA7F4A947A6}" srcOrd="0" destOrd="0" presId="urn:microsoft.com/office/officeart/2005/8/layout/hList7"/>
    <dgm:cxn modelId="{61D564BA-7DB7-4D01-8501-F22FE3418FD1}" type="presParOf" srcId="{CF8361EF-9B08-4E84-9202-65422FE14B0C}" destId="{0DE68BF3-989C-4F59-8FF9-B3259A7C7872}" srcOrd="1" destOrd="0" presId="urn:microsoft.com/office/officeart/2005/8/layout/hList7"/>
    <dgm:cxn modelId="{E23E264F-65A4-4922-A4E8-CAB5FC7A09BB}" type="presParOf" srcId="{CF8361EF-9B08-4E84-9202-65422FE14B0C}" destId="{A3CEC2A3-092F-4BAA-AC5A-0AEDA93C04AC}" srcOrd="2" destOrd="0" presId="urn:microsoft.com/office/officeart/2005/8/layout/hList7"/>
    <dgm:cxn modelId="{E42841F7-0A38-4000-BBA5-58D6D05D2FBD}" type="presParOf" srcId="{CF8361EF-9B08-4E84-9202-65422FE14B0C}" destId="{559BC021-2480-41F7-83B2-4A02BB8650B8}" srcOrd="3" destOrd="0" presId="urn:microsoft.com/office/officeart/2005/8/layout/hList7"/>
    <dgm:cxn modelId="{9F808AD6-F3B1-4B5A-8C4B-6C985B9F5982}" type="presParOf" srcId="{0E368854-13A1-47EA-BA92-1E95ED1794D5}" destId="{888B4FBB-B3AE-4CA2-9C4D-AE15502E30D6}" srcOrd="1" destOrd="0" presId="urn:microsoft.com/office/officeart/2005/8/layout/hList7"/>
    <dgm:cxn modelId="{356A4A0A-1064-43B4-8751-123DC020F5FF}" type="presParOf" srcId="{0E368854-13A1-47EA-BA92-1E95ED1794D5}" destId="{1E278D24-1B0A-4D22-B198-31361FD180DE}" srcOrd="2" destOrd="0" presId="urn:microsoft.com/office/officeart/2005/8/layout/hList7"/>
    <dgm:cxn modelId="{820EED7F-1DE2-4F11-B74E-B459A42DAEAF}" type="presParOf" srcId="{1E278D24-1B0A-4D22-B198-31361FD180DE}" destId="{488F6287-D5D6-47B1-AE73-9FA963650C7F}" srcOrd="0" destOrd="0" presId="urn:microsoft.com/office/officeart/2005/8/layout/hList7"/>
    <dgm:cxn modelId="{9FF5EFE9-7485-42DC-A91E-C0F51377D902}" type="presParOf" srcId="{1E278D24-1B0A-4D22-B198-31361FD180DE}" destId="{9B84DF52-A241-4C31-9D9A-CE265C00A820}" srcOrd="1" destOrd="0" presId="urn:microsoft.com/office/officeart/2005/8/layout/hList7"/>
    <dgm:cxn modelId="{79CCF9EE-666B-4081-8978-E96F26213A29}" type="presParOf" srcId="{1E278D24-1B0A-4D22-B198-31361FD180DE}" destId="{D519CB0F-367D-4B60-B0C5-A70990F2F7DD}" srcOrd="2" destOrd="0" presId="urn:microsoft.com/office/officeart/2005/8/layout/hList7"/>
    <dgm:cxn modelId="{4CCC8291-9468-46C4-A7FD-81A4EC559AAE}" type="presParOf" srcId="{1E278D24-1B0A-4D22-B198-31361FD180DE}" destId="{484DAC0D-B412-4AF4-82D7-B285D8416989}" srcOrd="3" destOrd="0" presId="urn:microsoft.com/office/officeart/2005/8/layout/hList7"/>
    <dgm:cxn modelId="{2024FF58-E7B8-412C-8AAA-D00CDCBB2EAA}" type="presParOf" srcId="{0E368854-13A1-47EA-BA92-1E95ED1794D5}" destId="{EE994FAE-FADC-4BC2-800E-7429EF8EDE32}" srcOrd="3" destOrd="0" presId="urn:microsoft.com/office/officeart/2005/8/layout/hList7"/>
    <dgm:cxn modelId="{DE21C00D-54BF-487E-A298-89434EB9BF46}" type="presParOf" srcId="{0E368854-13A1-47EA-BA92-1E95ED1794D5}" destId="{3BA07328-6092-4277-A021-BE1D4E8DAAFE}" srcOrd="4" destOrd="0" presId="urn:microsoft.com/office/officeart/2005/8/layout/hList7"/>
    <dgm:cxn modelId="{50966D91-C317-4215-B218-CAB1371E15AC}" type="presParOf" srcId="{3BA07328-6092-4277-A021-BE1D4E8DAAFE}" destId="{033ACDAD-2315-4890-804D-D64FC8FE3679}" srcOrd="0" destOrd="0" presId="urn:microsoft.com/office/officeart/2005/8/layout/hList7"/>
    <dgm:cxn modelId="{29C06A8E-510F-4976-A03C-DD3A84CA8601}" type="presParOf" srcId="{3BA07328-6092-4277-A021-BE1D4E8DAAFE}" destId="{D0A19E9A-9C90-40D6-8DAC-C08D5207BB42}" srcOrd="1" destOrd="0" presId="urn:microsoft.com/office/officeart/2005/8/layout/hList7"/>
    <dgm:cxn modelId="{67851EC8-97F1-45A2-99DD-6EA4F7455935}" type="presParOf" srcId="{3BA07328-6092-4277-A021-BE1D4E8DAAFE}" destId="{4B9712FE-7284-41D9-A16F-D4C04C8D69B6}" srcOrd="2" destOrd="0" presId="urn:microsoft.com/office/officeart/2005/8/layout/hList7"/>
    <dgm:cxn modelId="{B5050564-52BD-495E-85D9-680C6C8553DD}" type="presParOf" srcId="{3BA07328-6092-4277-A021-BE1D4E8DAAFE}" destId="{11110B44-15E9-412C-A651-0586A948E5B8}" srcOrd="3" destOrd="0" presId="urn:microsoft.com/office/officeart/2005/8/layout/hList7"/>
    <dgm:cxn modelId="{D682AEEB-768B-4803-9590-2077751F34CA}" type="presParOf" srcId="{0E368854-13A1-47EA-BA92-1E95ED1794D5}" destId="{BE5CF14A-B2A7-43D0-A79A-518654937B25}" srcOrd="5" destOrd="0" presId="urn:microsoft.com/office/officeart/2005/8/layout/hList7"/>
    <dgm:cxn modelId="{095BD29B-5053-4017-B061-AC3DAEE6EFFF}" type="presParOf" srcId="{0E368854-13A1-47EA-BA92-1E95ED1794D5}" destId="{E60153CE-64E3-4DC0-ABC2-762ECCD3976F}" srcOrd="6" destOrd="0" presId="urn:microsoft.com/office/officeart/2005/8/layout/hList7"/>
    <dgm:cxn modelId="{28BD35AC-4F46-47F9-98FA-E4A39568DE96}" type="presParOf" srcId="{E60153CE-64E3-4DC0-ABC2-762ECCD3976F}" destId="{EDB12FB2-6496-4A50-A2E4-41493ED3344E}" srcOrd="0" destOrd="0" presId="urn:microsoft.com/office/officeart/2005/8/layout/hList7"/>
    <dgm:cxn modelId="{839A3AF0-22DC-4810-A3EE-73997176D2C8}" type="presParOf" srcId="{E60153CE-64E3-4DC0-ABC2-762ECCD3976F}" destId="{1394544F-3A5F-42AD-90E5-27B056250615}" srcOrd="1" destOrd="0" presId="urn:microsoft.com/office/officeart/2005/8/layout/hList7"/>
    <dgm:cxn modelId="{43C68CF8-1A4E-40B3-99EA-5A767A7BE054}" type="presParOf" srcId="{E60153CE-64E3-4DC0-ABC2-762ECCD3976F}" destId="{FB1DEA64-839C-4CF0-8BE0-C076098F8B55}" srcOrd="2" destOrd="0" presId="urn:microsoft.com/office/officeart/2005/8/layout/hList7"/>
    <dgm:cxn modelId="{3DD2FE0D-DB50-4A08-A627-228801731E83}" type="presParOf" srcId="{E60153CE-64E3-4DC0-ABC2-762ECCD3976F}" destId="{6D042040-B0E7-4F31-9D60-B82F8DADA7A9}"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74DE063-A65A-478A-814F-22686CA3166E}" type="doc">
      <dgm:prSet loTypeId="urn:microsoft.com/office/officeart/2005/8/layout/hList7" loCatId="list" qsTypeId="urn:microsoft.com/office/officeart/2005/8/quickstyle/simple5" qsCatId="simple" csTypeId="urn:microsoft.com/office/officeart/2005/8/colors/colorful4" csCatId="colorful" phldr="1"/>
      <dgm:spPr/>
    </dgm:pt>
    <dgm:pt modelId="{46CDEC04-AE97-4BE8-8479-56229B93269E}">
      <dgm:prSet phldrT="[Текст]"/>
      <dgm:spPr/>
      <dgm:t>
        <a:bodyPr/>
        <a:lstStyle/>
        <a:p>
          <a:r>
            <a:rPr lang="ru-RU"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Информационно-указательные знаки информируют участников дородного движения о расположении населённых пунктов, пешеходных переходов; имеют форму прямоугольника. </a:t>
          </a:r>
          <a:endParaRPr lang="ru-R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E9BEE7CD-7EB6-4341-B97E-D77FCB1E4489}" type="parTrans" cxnId="{A90C8E55-2F91-4015-86C6-68EC628820CE}">
      <dgm:prSet/>
      <dgm:spPr/>
      <dgm:t>
        <a:bodyPr/>
        <a:lstStyle/>
        <a:p>
          <a:endParaRPr lang="ru-RU"/>
        </a:p>
      </dgm:t>
    </dgm:pt>
    <dgm:pt modelId="{A3C577B7-48F2-43FD-8E37-ABDCA199C163}" type="sibTrans" cxnId="{A90C8E55-2F91-4015-86C6-68EC628820CE}">
      <dgm:prSet/>
      <dgm:spPr/>
      <dgm:t>
        <a:bodyPr/>
        <a:lstStyle/>
        <a:p>
          <a:endParaRPr lang="ru-RU"/>
        </a:p>
      </dgm:t>
    </dgm:pt>
    <dgm:pt modelId="{5D80C498-930F-47A2-B743-15BB3922E954}" type="pres">
      <dgm:prSet presAssocID="{474DE063-A65A-478A-814F-22686CA3166E}" presName="Name0" presStyleCnt="0">
        <dgm:presLayoutVars>
          <dgm:dir/>
          <dgm:resizeHandles val="exact"/>
        </dgm:presLayoutVars>
      </dgm:prSet>
      <dgm:spPr/>
    </dgm:pt>
    <dgm:pt modelId="{E2C94FAF-3C6F-4FAA-8598-169E68CB2506}" type="pres">
      <dgm:prSet presAssocID="{474DE063-A65A-478A-814F-22686CA3166E}" presName="fgShape" presStyleLbl="fgShp" presStyleIdx="0" presStyleCnt="1" custAng="10800000" custFlipVert="1" custFlipHor="1" custScaleX="103567" custScaleY="43930" custLinFactNeighborX="-121" custLinFactNeighborY="11122"/>
      <dgm:spPr>
        <a:prstGeom prst="mathMinus">
          <a:avLst/>
        </a:prstGeom>
      </dgm:spPr>
    </dgm:pt>
    <dgm:pt modelId="{F05BF93B-5DAC-44AB-981D-233FFED5033A}" type="pres">
      <dgm:prSet presAssocID="{474DE063-A65A-478A-814F-22686CA3166E}" presName="linComp" presStyleCnt="0"/>
      <dgm:spPr/>
    </dgm:pt>
    <dgm:pt modelId="{C6FF674B-AD54-4C8A-BA22-150526CFA7C1}" type="pres">
      <dgm:prSet presAssocID="{46CDEC04-AE97-4BE8-8479-56229B93269E}" presName="compNode" presStyleCnt="0"/>
      <dgm:spPr/>
    </dgm:pt>
    <dgm:pt modelId="{0A9A5846-737E-41AC-B032-CA24BC05CB2A}" type="pres">
      <dgm:prSet presAssocID="{46CDEC04-AE97-4BE8-8479-56229B93269E}" presName="bkgdShape" presStyleLbl="node1" presStyleIdx="0" presStyleCnt="1"/>
      <dgm:spPr/>
      <dgm:t>
        <a:bodyPr/>
        <a:lstStyle/>
        <a:p>
          <a:endParaRPr lang="ru-RU"/>
        </a:p>
      </dgm:t>
    </dgm:pt>
    <dgm:pt modelId="{ACE32C3B-F27C-4270-9FD7-A2CDC777856A}" type="pres">
      <dgm:prSet presAssocID="{46CDEC04-AE97-4BE8-8479-56229B93269E}" presName="nodeTx" presStyleLbl="node1" presStyleIdx="0" presStyleCnt="1">
        <dgm:presLayoutVars>
          <dgm:bulletEnabled val="1"/>
        </dgm:presLayoutVars>
      </dgm:prSet>
      <dgm:spPr/>
      <dgm:t>
        <a:bodyPr/>
        <a:lstStyle/>
        <a:p>
          <a:endParaRPr lang="ru-RU"/>
        </a:p>
      </dgm:t>
    </dgm:pt>
    <dgm:pt modelId="{C25BC575-16B2-4BE4-9D4D-C3FCBA8EABE0}" type="pres">
      <dgm:prSet presAssocID="{46CDEC04-AE97-4BE8-8479-56229B93269E}" presName="invisiNode" presStyleLbl="node1" presStyleIdx="0" presStyleCnt="1"/>
      <dgm:spPr/>
    </dgm:pt>
    <dgm:pt modelId="{06B0A1E7-2A18-47C5-9224-7E44B4FFA22D}" type="pres">
      <dgm:prSet presAssocID="{46CDEC04-AE97-4BE8-8479-56229B93269E}" presName="imagNode" presStyleLbl="fgImgPlace1" presStyleIdx="0" presStyleCnt="1" custScaleX="18225" custScaleY="15227"/>
      <dgm:spPr/>
    </dgm:pt>
  </dgm:ptLst>
  <dgm:cxnLst>
    <dgm:cxn modelId="{A59C7645-0781-4C57-B8F5-04F65A7DAAF0}" type="presOf" srcId="{46CDEC04-AE97-4BE8-8479-56229B93269E}" destId="{ACE32C3B-F27C-4270-9FD7-A2CDC777856A}" srcOrd="1" destOrd="0" presId="urn:microsoft.com/office/officeart/2005/8/layout/hList7"/>
    <dgm:cxn modelId="{A90C8E55-2F91-4015-86C6-68EC628820CE}" srcId="{474DE063-A65A-478A-814F-22686CA3166E}" destId="{46CDEC04-AE97-4BE8-8479-56229B93269E}" srcOrd="0" destOrd="0" parTransId="{E9BEE7CD-7EB6-4341-B97E-D77FCB1E4489}" sibTransId="{A3C577B7-48F2-43FD-8E37-ABDCA199C163}"/>
    <dgm:cxn modelId="{923BA2A3-8025-4156-B601-AF64B9C5E885}" type="presOf" srcId="{46CDEC04-AE97-4BE8-8479-56229B93269E}" destId="{0A9A5846-737E-41AC-B032-CA24BC05CB2A}" srcOrd="0" destOrd="0" presId="urn:microsoft.com/office/officeart/2005/8/layout/hList7"/>
    <dgm:cxn modelId="{6FD377A9-5AA4-4512-92B3-7E4F8FE4C4A8}" type="presOf" srcId="{474DE063-A65A-478A-814F-22686CA3166E}" destId="{5D80C498-930F-47A2-B743-15BB3922E954}" srcOrd="0" destOrd="0" presId="urn:microsoft.com/office/officeart/2005/8/layout/hList7"/>
    <dgm:cxn modelId="{1073EB5E-D9D1-47F6-B832-9C014D773CA2}" type="presParOf" srcId="{5D80C498-930F-47A2-B743-15BB3922E954}" destId="{E2C94FAF-3C6F-4FAA-8598-169E68CB2506}" srcOrd="0" destOrd="0" presId="urn:microsoft.com/office/officeart/2005/8/layout/hList7"/>
    <dgm:cxn modelId="{FCD6D91E-6939-4A9A-AD67-02D8189990C0}" type="presParOf" srcId="{5D80C498-930F-47A2-B743-15BB3922E954}" destId="{F05BF93B-5DAC-44AB-981D-233FFED5033A}" srcOrd="1" destOrd="0" presId="urn:microsoft.com/office/officeart/2005/8/layout/hList7"/>
    <dgm:cxn modelId="{291DD8B1-B28B-4EF0-AD67-72103A5E6295}" type="presParOf" srcId="{F05BF93B-5DAC-44AB-981D-233FFED5033A}" destId="{C6FF674B-AD54-4C8A-BA22-150526CFA7C1}" srcOrd="0" destOrd="0" presId="urn:microsoft.com/office/officeart/2005/8/layout/hList7"/>
    <dgm:cxn modelId="{8450BA07-EA80-41A3-871F-91C8DCE5E4B7}" type="presParOf" srcId="{C6FF674B-AD54-4C8A-BA22-150526CFA7C1}" destId="{0A9A5846-737E-41AC-B032-CA24BC05CB2A}" srcOrd="0" destOrd="0" presId="urn:microsoft.com/office/officeart/2005/8/layout/hList7"/>
    <dgm:cxn modelId="{266B318C-77F7-4292-9331-D3BC9F6F4E95}" type="presParOf" srcId="{C6FF674B-AD54-4C8A-BA22-150526CFA7C1}" destId="{ACE32C3B-F27C-4270-9FD7-A2CDC777856A}" srcOrd="1" destOrd="0" presId="urn:microsoft.com/office/officeart/2005/8/layout/hList7"/>
    <dgm:cxn modelId="{5610300C-620A-4841-866D-1EE70B679F04}" type="presParOf" srcId="{C6FF674B-AD54-4C8A-BA22-150526CFA7C1}" destId="{C25BC575-16B2-4BE4-9D4D-C3FCBA8EABE0}" srcOrd="2" destOrd="0" presId="urn:microsoft.com/office/officeart/2005/8/layout/hList7"/>
    <dgm:cxn modelId="{3E5BCEA7-5C47-494B-BF54-3D77C2E437EC}" type="presParOf" srcId="{C6FF674B-AD54-4C8A-BA22-150526CFA7C1}" destId="{06B0A1E7-2A18-47C5-9224-7E44B4FFA22D}"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6C98BA2-260A-4CF1-8FB4-E7CBF413EB7A}" type="doc">
      <dgm:prSet loTypeId="urn:microsoft.com/office/officeart/2005/8/layout/hList7" loCatId="process" qsTypeId="urn:microsoft.com/office/officeart/2005/8/quickstyle/simple5" qsCatId="simple" csTypeId="urn:microsoft.com/office/officeart/2005/8/colors/accent1_2#20" csCatId="accent1" phldr="1"/>
      <dgm:spPr/>
    </dgm:pt>
    <dgm:pt modelId="{DADD47F2-D959-4E13-AD71-8A94A6106CDA}">
      <dgm:prSet phldrT="[Текст]" custT="1"/>
      <dgm:spPr/>
      <dgm:t>
        <a:bodyPr/>
        <a:lstStyle/>
        <a:p>
          <a:r>
            <a:rPr lang="ru-RU" sz="1600" b="1" dirty="0" smtClean="0">
              <a:solidFill>
                <a:srgbClr val="002060"/>
              </a:solidFill>
              <a:effectLst>
                <a:outerShdw blurRad="38100" dist="38100" dir="2700000" algn="tl">
                  <a:srgbClr val="C0C0C0"/>
                </a:outerShdw>
              </a:effectLst>
            </a:rPr>
            <a:t>                       Направление движения по полосам</a:t>
          </a:r>
          <a:endParaRPr lang="ru-RU" sz="1600" dirty="0">
            <a:solidFill>
              <a:srgbClr val="002060"/>
            </a:solidFill>
          </a:endParaRPr>
        </a:p>
      </dgm:t>
    </dgm:pt>
    <dgm:pt modelId="{EAB645BA-9FA0-4F11-B64F-53E34B598F29}" type="parTrans" cxnId="{5A996CEC-E22C-4B60-B830-995E9B7BFA29}">
      <dgm:prSet/>
      <dgm:spPr/>
      <dgm:t>
        <a:bodyPr/>
        <a:lstStyle/>
        <a:p>
          <a:endParaRPr lang="ru-RU"/>
        </a:p>
      </dgm:t>
    </dgm:pt>
    <dgm:pt modelId="{DF6C180A-B7AF-4789-8EF0-C718DED6BAC5}" type="sibTrans" cxnId="{5A996CEC-E22C-4B60-B830-995E9B7BFA29}">
      <dgm:prSet/>
      <dgm:spPr/>
      <dgm:t>
        <a:bodyPr/>
        <a:lstStyle/>
        <a:p>
          <a:endParaRPr lang="ru-RU"/>
        </a:p>
      </dgm:t>
    </dgm:pt>
    <dgm:pt modelId="{1A54201B-837A-4A61-BF03-E1CC5EB7A229}">
      <dgm:prSet phldrT="[Текст]" custT="1"/>
      <dgm:spPr/>
      <dgm:t>
        <a:bodyPr/>
        <a:lstStyle/>
        <a:p>
          <a:r>
            <a:rPr lang="ru-RU" sz="1600" b="1" dirty="0" smtClean="0">
              <a:solidFill>
                <a:srgbClr val="002060"/>
              </a:solidFill>
              <a:effectLst>
                <a:outerShdw blurRad="38100" dist="38100" dir="2700000" algn="tl">
                  <a:srgbClr val="C0C0C0"/>
                </a:outerShdw>
              </a:effectLst>
            </a:rPr>
            <a:t>Пешеходныё переход</a:t>
          </a:r>
          <a:endParaRPr lang="ru-RU" sz="1600" dirty="0">
            <a:solidFill>
              <a:srgbClr val="002060"/>
            </a:solidFill>
          </a:endParaRPr>
        </a:p>
      </dgm:t>
    </dgm:pt>
    <dgm:pt modelId="{22FFF7AB-8A8A-49D3-9AB3-A1940F43DC73}" type="parTrans" cxnId="{828E566B-C41A-45D3-BD37-A54987904B68}">
      <dgm:prSet/>
      <dgm:spPr/>
      <dgm:t>
        <a:bodyPr/>
        <a:lstStyle/>
        <a:p>
          <a:endParaRPr lang="ru-RU"/>
        </a:p>
      </dgm:t>
    </dgm:pt>
    <dgm:pt modelId="{20E90238-0B69-4DBA-B283-1F80CF9C1639}" type="sibTrans" cxnId="{828E566B-C41A-45D3-BD37-A54987904B68}">
      <dgm:prSet/>
      <dgm:spPr/>
      <dgm:t>
        <a:bodyPr/>
        <a:lstStyle/>
        <a:p>
          <a:endParaRPr lang="ru-RU"/>
        </a:p>
      </dgm:t>
    </dgm:pt>
    <dgm:pt modelId="{08D235D7-AB2B-4081-A3D7-A9107E3AEC9B}">
      <dgm:prSet phldrT="[Текст]" custT="1"/>
      <dgm:spPr/>
      <dgm:t>
        <a:bodyPr/>
        <a:lstStyle/>
        <a:p>
          <a:r>
            <a:rPr lang="ru-RU" sz="1600" b="1" dirty="0" smtClean="0">
              <a:solidFill>
                <a:srgbClr val="002060"/>
              </a:solidFill>
              <a:effectLst>
                <a:outerShdw blurRad="38100" dist="38100" dir="2700000" algn="tl">
                  <a:srgbClr val="C0C0C0"/>
                </a:outerShdw>
              </a:effectLst>
            </a:rPr>
            <a:t>Дорога с односторонним движением</a:t>
          </a:r>
          <a:endParaRPr lang="ru-RU" sz="1600" dirty="0">
            <a:solidFill>
              <a:srgbClr val="002060"/>
            </a:solidFill>
          </a:endParaRPr>
        </a:p>
      </dgm:t>
    </dgm:pt>
    <dgm:pt modelId="{449AC188-E3BC-4D6A-A8BE-D486D561F405}" type="parTrans" cxnId="{64A18890-3301-47B1-B39E-6EB15278F611}">
      <dgm:prSet/>
      <dgm:spPr/>
      <dgm:t>
        <a:bodyPr/>
        <a:lstStyle/>
        <a:p>
          <a:endParaRPr lang="ru-RU"/>
        </a:p>
      </dgm:t>
    </dgm:pt>
    <dgm:pt modelId="{B8B41878-7151-4620-B768-B00E4D70D834}" type="sibTrans" cxnId="{64A18890-3301-47B1-B39E-6EB15278F611}">
      <dgm:prSet/>
      <dgm:spPr/>
      <dgm:t>
        <a:bodyPr/>
        <a:lstStyle/>
        <a:p>
          <a:endParaRPr lang="ru-RU"/>
        </a:p>
      </dgm:t>
    </dgm:pt>
    <dgm:pt modelId="{ED81F25D-2BBD-4946-A2A7-C3A7C31C2933}">
      <dgm:prSet phldrT="[Текст]" custT="1"/>
      <dgm:spPr/>
      <dgm:t>
        <a:bodyPr/>
        <a:lstStyle/>
        <a:p>
          <a:r>
            <a:rPr lang="ru-RU" sz="1600" b="1" dirty="0" smtClean="0">
              <a:solidFill>
                <a:srgbClr val="002060"/>
              </a:solidFill>
              <a:effectLst>
                <a:outerShdw blurRad="38100" dist="38100" dir="2700000" algn="tl">
                  <a:srgbClr val="C0C0C0"/>
                </a:outerShdw>
              </a:effectLst>
            </a:rPr>
            <a:t>Место стоянки</a:t>
          </a:r>
          <a:endParaRPr lang="ru-RU" sz="1600" dirty="0">
            <a:solidFill>
              <a:srgbClr val="002060"/>
            </a:solidFill>
          </a:endParaRPr>
        </a:p>
      </dgm:t>
    </dgm:pt>
    <dgm:pt modelId="{106BFECC-086C-4C00-A933-57EB8749B7E3}" type="parTrans" cxnId="{62D0AD37-8C0F-43EB-9B70-744BEECB7CE5}">
      <dgm:prSet/>
      <dgm:spPr/>
      <dgm:t>
        <a:bodyPr/>
        <a:lstStyle/>
        <a:p>
          <a:endParaRPr lang="ru-RU"/>
        </a:p>
      </dgm:t>
    </dgm:pt>
    <dgm:pt modelId="{3FEF8E6B-6F61-4E4C-9BBA-A73C37A4533C}" type="sibTrans" cxnId="{62D0AD37-8C0F-43EB-9B70-744BEECB7CE5}">
      <dgm:prSet/>
      <dgm:spPr/>
      <dgm:t>
        <a:bodyPr/>
        <a:lstStyle/>
        <a:p>
          <a:endParaRPr lang="ru-RU"/>
        </a:p>
      </dgm:t>
    </dgm:pt>
    <dgm:pt modelId="{37FEFEAC-1A2E-4643-9107-1D5E3CF598F8}" type="pres">
      <dgm:prSet presAssocID="{B6C98BA2-260A-4CF1-8FB4-E7CBF413EB7A}" presName="Name0" presStyleCnt="0">
        <dgm:presLayoutVars>
          <dgm:dir/>
          <dgm:resizeHandles val="exact"/>
        </dgm:presLayoutVars>
      </dgm:prSet>
      <dgm:spPr/>
    </dgm:pt>
    <dgm:pt modelId="{27261171-3146-4D6E-9851-2D130DC5BA96}" type="pres">
      <dgm:prSet presAssocID="{B6C98BA2-260A-4CF1-8FB4-E7CBF413EB7A}" presName="fgShape" presStyleLbl="fgShp" presStyleIdx="0" presStyleCnt="1" custScaleX="108696"/>
      <dgm:spPr>
        <a:prstGeom prst="mathMinus">
          <a:avLst/>
        </a:prstGeom>
      </dgm:spPr>
    </dgm:pt>
    <dgm:pt modelId="{0E368854-13A1-47EA-BA92-1E95ED1794D5}" type="pres">
      <dgm:prSet presAssocID="{B6C98BA2-260A-4CF1-8FB4-E7CBF413EB7A}" presName="linComp" presStyleCnt="0"/>
      <dgm:spPr/>
    </dgm:pt>
    <dgm:pt modelId="{CF8361EF-9B08-4E84-9202-65422FE14B0C}" type="pres">
      <dgm:prSet presAssocID="{ED81F25D-2BBD-4946-A2A7-C3A7C31C2933}" presName="compNode" presStyleCnt="0"/>
      <dgm:spPr/>
    </dgm:pt>
    <dgm:pt modelId="{BA7AFAB4-1E55-488A-A6F8-CFA7F4A947A6}" type="pres">
      <dgm:prSet presAssocID="{ED81F25D-2BBD-4946-A2A7-C3A7C31C2933}" presName="bkgdShape" presStyleLbl="node1" presStyleIdx="0" presStyleCnt="4"/>
      <dgm:spPr/>
      <dgm:t>
        <a:bodyPr/>
        <a:lstStyle/>
        <a:p>
          <a:endParaRPr lang="ru-RU"/>
        </a:p>
      </dgm:t>
    </dgm:pt>
    <dgm:pt modelId="{0DE68BF3-989C-4F59-8FF9-B3259A7C7872}" type="pres">
      <dgm:prSet presAssocID="{ED81F25D-2BBD-4946-A2A7-C3A7C31C2933}" presName="nodeTx" presStyleLbl="node1" presStyleIdx="0" presStyleCnt="4">
        <dgm:presLayoutVars>
          <dgm:bulletEnabled val="1"/>
        </dgm:presLayoutVars>
      </dgm:prSet>
      <dgm:spPr/>
      <dgm:t>
        <a:bodyPr/>
        <a:lstStyle/>
        <a:p>
          <a:endParaRPr lang="ru-RU"/>
        </a:p>
      </dgm:t>
    </dgm:pt>
    <dgm:pt modelId="{A3CEC2A3-092F-4BAA-AC5A-0AEDA93C04AC}" type="pres">
      <dgm:prSet presAssocID="{ED81F25D-2BBD-4946-A2A7-C3A7C31C2933}" presName="invisiNode" presStyleLbl="node1" presStyleIdx="0" presStyleCnt="4"/>
      <dgm:spPr/>
    </dgm:pt>
    <dgm:pt modelId="{559BC021-2480-41F7-83B2-4A02BB8650B8}" type="pres">
      <dgm:prSet presAssocID="{ED81F25D-2BBD-4946-A2A7-C3A7C31C2933}" presName="imagNode" presStyleLbl="fgImgPlace1" presStyleIdx="0" presStyleCnt="4" custFlipHor="1" custScaleX="5653" custScaleY="5653"/>
      <dgm:spPr/>
    </dgm:pt>
    <dgm:pt modelId="{888B4FBB-B3AE-4CA2-9C4D-AE15502E30D6}" type="pres">
      <dgm:prSet presAssocID="{3FEF8E6B-6F61-4E4C-9BBA-A73C37A4533C}" presName="sibTrans" presStyleLbl="sibTrans2D1" presStyleIdx="0" presStyleCnt="0"/>
      <dgm:spPr/>
      <dgm:t>
        <a:bodyPr/>
        <a:lstStyle/>
        <a:p>
          <a:endParaRPr lang="ru-RU"/>
        </a:p>
      </dgm:t>
    </dgm:pt>
    <dgm:pt modelId="{1E278D24-1B0A-4D22-B198-31361FD180DE}" type="pres">
      <dgm:prSet presAssocID="{DADD47F2-D959-4E13-AD71-8A94A6106CDA}" presName="compNode" presStyleCnt="0"/>
      <dgm:spPr/>
    </dgm:pt>
    <dgm:pt modelId="{488F6287-D5D6-47B1-AE73-9FA963650C7F}" type="pres">
      <dgm:prSet presAssocID="{DADD47F2-D959-4E13-AD71-8A94A6106CDA}" presName="bkgdShape" presStyleLbl="node1" presStyleIdx="1" presStyleCnt="4"/>
      <dgm:spPr/>
      <dgm:t>
        <a:bodyPr/>
        <a:lstStyle/>
        <a:p>
          <a:endParaRPr lang="ru-RU"/>
        </a:p>
      </dgm:t>
    </dgm:pt>
    <dgm:pt modelId="{9B84DF52-A241-4C31-9D9A-CE265C00A820}" type="pres">
      <dgm:prSet presAssocID="{DADD47F2-D959-4E13-AD71-8A94A6106CDA}" presName="nodeTx" presStyleLbl="node1" presStyleIdx="1" presStyleCnt="4">
        <dgm:presLayoutVars>
          <dgm:bulletEnabled val="1"/>
        </dgm:presLayoutVars>
      </dgm:prSet>
      <dgm:spPr/>
      <dgm:t>
        <a:bodyPr/>
        <a:lstStyle/>
        <a:p>
          <a:endParaRPr lang="ru-RU"/>
        </a:p>
      </dgm:t>
    </dgm:pt>
    <dgm:pt modelId="{D519CB0F-367D-4B60-B0C5-A70990F2F7DD}" type="pres">
      <dgm:prSet presAssocID="{DADD47F2-D959-4E13-AD71-8A94A6106CDA}" presName="invisiNode" presStyleLbl="node1" presStyleIdx="1" presStyleCnt="4"/>
      <dgm:spPr/>
    </dgm:pt>
    <dgm:pt modelId="{484DAC0D-B412-4AF4-82D7-B285D8416989}" type="pres">
      <dgm:prSet presAssocID="{DADD47F2-D959-4E13-AD71-8A94A6106CDA}" presName="imagNode" presStyleLbl="fgImgPlace1" presStyleIdx="1" presStyleCnt="4" custFlipHor="1" custScaleX="9112" custScaleY="6115"/>
      <dgm:spPr/>
    </dgm:pt>
    <dgm:pt modelId="{EE994FAE-FADC-4BC2-800E-7429EF8EDE32}" type="pres">
      <dgm:prSet presAssocID="{DF6C180A-B7AF-4789-8EF0-C718DED6BAC5}" presName="sibTrans" presStyleLbl="sibTrans2D1" presStyleIdx="0" presStyleCnt="0"/>
      <dgm:spPr/>
      <dgm:t>
        <a:bodyPr/>
        <a:lstStyle/>
        <a:p>
          <a:endParaRPr lang="ru-RU"/>
        </a:p>
      </dgm:t>
    </dgm:pt>
    <dgm:pt modelId="{3BA07328-6092-4277-A021-BE1D4E8DAAFE}" type="pres">
      <dgm:prSet presAssocID="{1A54201B-837A-4A61-BF03-E1CC5EB7A229}" presName="compNode" presStyleCnt="0"/>
      <dgm:spPr/>
    </dgm:pt>
    <dgm:pt modelId="{033ACDAD-2315-4890-804D-D64FC8FE3679}" type="pres">
      <dgm:prSet presAssocID="{1A54201B-837A-4A61-BF03-E1CC5EB7A229}" presName="bkgdShape" presStyleLbl="node1" presStyleIdx="2" presStyleCnt="4"/>
      <dgm:spPr/>
      <dgm:t>
        <a:bodyPr/>
        <a:lstStyle/>
        <a:p>
          <a:endParaRPr lang="ru-RU"/>
        </a:p>
      </dgm:t>
    </dgm:pt>
    <dgm:pt modelId="{D0A19E9A-9C90-40D6-8DAC-C08D5207BB42}" type="pres">
      <dgm:prSet presAssocID="{1A54201B-837A-4A61-BF03-E1CC5EB7A229}" presName="nodeTx" presStyleLbl="node1" presStyleIdx="2" presStyleCnt="4">
        <dgm:presLayoutVars>
          <dgm:bulletEnabled val="1"/>
        </dgm:presLayoutVars>
      </dgm:prSet>
      <dgm:spPr/>
      <dgm:t>
        <a:bodyPr/>
        <a:lstStyle/>
        <a:p>
          <a:endParaRPr lang="ru-RU"/>
        </a:p>
      </dgm:t>
    </dgm:pt>
    <dgm:pt modelId="{4B9712FE-7284-41D9-A16F-D4C04C8D69B6}" type="pres">
      <dgm:prSet presAssocID="{1A54201B-837A-4A61-BF03-E1CC5EB7A229}" presName="invisiNode" presStyleLbl="node1" presStyleIdx="2" presStyleCnt="4"/>
      <dgm:spPr/>
    </dgm:pt>
    <dgm:pt modelId="{11110B44-15E9-412C-A651-0586A948E5B8}" type="pres">
      <dgm:prSet presAssocID="{1A54201B-837A-4A61-BF03-E1CC5EB7A229}" presName="imagNode" presStyleLbl="fgImgPlace1" presStyleIdx="2" presStyleCnt="4" custFlipHor="1" custScaleX="9348" custScaleY="9349" custLinFactNeighborX="976" custLinFactNeighborY="-1617"/>
      <dgm:spPr/>
    </dgm:pt>
    <dgm:pt modelId="{BE5CF14A-B2A7-43D0-A79A-518654937B25}" type="pres">
      <dgm:prSet presAssocID="{20E90238-0B69-4DBA-B283-1F80CF9C1639}" presName="sibTrans" presStyleLbl="sibTrans2D1" presStyleIdx="0" presStyleCnt="0"/>
      <dgm:spPr/>
      <dgm:t>
        <a:bodyPr/>
        <a:lstStyle/>
        <a:p>
          <a:endParaRPr lang="ru-RU"/>
        </a:p>
      </dgm:t>
    </dgm:pt>
    <dgm:pt modelId="{E60153CE-64E3-4DC0-ABC2-762ECCD3976F}" type="pres">
      <dgm:prSet presAssocID="{08D235D7-AB2B-4081-A3D7-A9107E3AEC9B}" presName="compNode" presStyleCnt="0"/>
      <dgm:spPr/>
    </dgm:pt>
    <dgm:pt modelId="{EDB12FB2-6496-4A50-A2E4-41493ED3344E}" type="pres">
      <dgm:prSet presAssocID="{08D235D7-AB2B-4081-A3D7-A9107E3AEC9B}" presName="bkgdShape" presStyleLbl="node1" presStyleIdx="3" presStyleCnt="4"/>
      <dgm:spPr/>
      <dgm:t>
        <a:bodyPr/>
        <a:lstStyle/>
        <a:p>
          <a:endParaRPr lang="ru-RU"/>
        </a:p>
      </dgm:t>
    </dgm:pt>
    <dgm:pt modelId="{1394544F-3A5F-42AD-90E5-27B056250615}" type="pres">
      <dgm:prSet presAssocID="{08D235D7-AB2B-4081-A3D7-A9107E3AEC9B}" presName="nodeTx" presStyleLbl="node1" presStyleIdx="3" presStyleCnt="4">
        <dgm:presLayoutVars>
          <dgm:bulletEnabled val="1"/>
        </dgm:presLayoutVars>
      </dgm:prSet>
      <dgm:spPr/>
      <dgm:t>
        <a:bodyPr/>
        <a:lstStyle/>
        <a:p>
          <a:endParaRPr lang="ru-RU"/>
        </a:p>
      </dgm:t>
    </dgm:pt>
    <dgm:pt modelId="{FB1DEA64-839C-4CF0-8BE0-C076098F8B55}" type="pres">
      <dgm:prSet presAssocID="{08D235D7-AB2B-4081-A3D7-A9107E3AEC9B}" presName="invisiNode" presStyleLbl="node1" presStyleIdx="3" presStyleCnt="4"/>
      <dgm:spPr/>
    </dgm:pt>
    <dgm:pt modelId="{6D042040-B0E7-4F31-9D60-B82F8DADA7A9}" type="pres">
      <dgm:prSet presAssocID="{08D235D7-AB2B-4081-A3D7-A9107E3AEC9B}" presName="imagNode" presStyleLbl="fgImgPlace1" presStyleIdx="3" presStyleCnt="4" custScaleX="13703" custScaleY="15227"/>
      <dgm:spPr/>
    </dgm:pt>
  </dgm:ptLst>
  <dgm:cxnLst>
    <dgm:cxn modelId="{FBAA6976-FF4A-4799-9208-2083540B36BB}" type="presOf" srcId="{DF6C180A-B7AF-4789-8EF0-C718DED6BAC5}" destId="{EE994FAE-FADC-4BC2-800E-7429EF8EDE32}" srcOrd="0" destOrd="0" presId="urn:microsoft.com/office/officeart/2005/8/layout/hList7"/>
    <dgm:cxn modelId="{25F0EF52-7B00-4713-BA33-E265B1677889}" type="presOf" srcId="{1A54201B-837A-4A61-BF03-E1CC5EB7A229}" destId="{033ACDAD-2315-4890-804D-D64FC8FE3679}" srcOrd="0" destOrd="0" presId="urn:microsoft.com/office/officeart/2005/8/layout/hList7"/>
    <dgm:cxn modelId="{62D0AD37-8C0F-43EB-9B70-744BEECB7CE5}" srcId="{B6C98BA2-260A-4CF1-8FB4-E7CBF413EB7A}" destId="{ED81F25D-2BBD-4946-A2A7-C3A7C31C2933}" srcOrd="0" destOrd="0" parTransId="{106BFECC-086C-4C00-A933-57EB8749B7E3}" sibTransId="{3FEF8E6B-6F61-4E4C-9BBA-A73C37A4533C}"/>
    <dgm:cxn modelId="{0DF861BA-0647-473B-B6EC-3236E8F506A1}" type="presOf" srcId="{20E90238-0B69-4DBA-B283-1F80CF9C1639}" destId="{BE5CF14A-B2A7-43D0-A79A-518654937B25}" srcOrd="0" destOrd="0" presId="urn:microsoft.com/office/officeart/2005/8/layout/hList7"/>
    <dgm:cxn modelId="{9C6472BF-0819-4605-8EB7-41AB8D29DD2B}" type="presOf" srcId="{1A54201B-837A-4A61-BF03-E1CC5EB7A229}" destId="{D0A19E9A-9C90-40D6-8DAC-C08D5207BB42}" srcOrd="1" destOrd="0" presId="urn:microsoft.com/office/officeart/2005/8/layout/hList7"/>
    <dgm:cxn modelId="{7062309E-4DC7-4D89-B112-E71E3AA344F0}" type="presOf" srcId="{DADD47F2-D959-4E13-AD71-8A94A6106CDA}" destId="{488F6287-D5D6-47B1-AE73-9FA963650C7F}" srcOrd="0" destOrd="0" presId="urn:microsoft.com/office/officeart/2005/8/layout/hList7"/>
    <dgm:cxn modelId="{64A18890-3301-47B1-B39E-6EB15278F611}" srcId="{B6C98BA2-260A-4CF1-8FB4-E7CBF413EB7A}" destId="{08D235D7-AB2B-4081-A3D7-A9107E3AEC9B}" srcOrd="3" destOrd="0" parTransId="{449AC188-E3BC-4D6A-A8BE-D486D561F405}" sibTransId="{B8B41878-7151-4620-B768-B00E4D70D834}"/>
    <dgm:cxn modelId="{5A996CEC-E22C-4B60-B830-995E9B7BFA29}" srcId="{B6C98BA2-260A-4CF1-8FB4-E7CBF413EB7A}" destId="{DADD47F2-D959-4E13-AD71-8A94A6106CDA}" srcOrd="1" destOrd="0" parTransId="{EAB645BA-9FA0-4F11-B64F-53E34B598F29}" sibTransId="{DF6C180A-B7AF-4789-8EF0-C718DED6BAC5}"/>
    <dgm:cxn modelId="{B7366D6F-1A4A-4349-8316-C6476313D5CA}" type="presOf" srcId="{08D235D7-AB2B-4081-A3D7-A9107E3AEC9B}" destId="{EDB12FB2-6496-4A50-A2E4-41493ED3344E}" srcOrd="0" destOrd="0" presId="urn:microsoft.com/office/officeart/2005/8/layout/hList7"/>
    <dgm:cxn modelId="{44CC9271-4727-4E15-9D4F-D338702FEBAC}" type="presOf" srcId="{ED81F25D-2BBD-4946-A2A7-C3A7C31C2933}" destId="{BA7AFAB4-1E55-488A-A6F8-CFA7F4A947A6}" srcOrd="0" destOrd="0" presId="urn:microsoft.com/office/officeart/2005/8/layout/hList7"/>
    <dgm:cxn modelId="{28270D96-D7F8-4983-A256-B902F1F917C5}" type="presOf" srcId="{B6C98BA2-260A-4CF1-8FB4-E7CBF413EB7A}" destId="{37FEFEAC-1A2E-4643-9107-1D5E3CF598F8}" srcOrd="0" destOrd="0" presId="urn:microsoft.com/office/officeart/2005/8/layout/hList7"/>
    <dgm:cxn modelId="{5223A73F-320C-40AE-8510-BD4ABF7417E6}" type="presOf" srcId="{DADD47F2-D959-4E13-AD71-8A94A6106CDA}" destId="{9B84DF52-A241-4C31-9D9A-CE265C00A820}" srcOrd="1" destOrd="0" presId="urn:microsoft.com/office/officeart/2005/8/layout/hList7"/>
    <dgm:cxn modelId="{828E566B-C41A-45D3-BD37-A54987904B68}" srcId="{B6C98BA2-260A-4CF1-8FB4-E7CBF413EB7A}" destId="{1A54201B-837A-4A61-BF03-E1CC5EB7A229}" srcOrd="2" destOrd="0" parTransId="{22FFF7AB-8A8A-49D3-9AB3-A1940F43DC73}" sibTransId="{20E90238-0B69-4DBA-B283-1F80CF9C1639}"/>
    <dgm:cxn modelId="{90CA159C-9781-497F-9B54-D7F8AAAA5F71}" type="presOf" srcId="{3FEF8E6B-6F61-4E4C-9BBA-A73C37A4533C}" destId="{888B4FBB-B3AE-4CA2-9C4D-AE15502E30D6}" srcOrd="0" destOrd="0" presId="urn:microsoft.com/office/officeart/2005/8/layout/hList7"/>
    <dgm:cxn modelId="{45145E33-8D6B-4E54-9881-DE642EDE98EC}" type="presOf" srcId="{08D235D7-AB2B-4081-A3D7-A9107E3AEC9B}" destId="{1394544F-3A5F-42AD-90E5-27B056250615}" srcOrd="1" destOrd="0" presId="urn:microsoft.com/office/officeart/2005/8/layout/hList7"/>
    <dgm:cxn modelId="{32091495-643D-418D-8FD9-9CE0DB377A31}" type="presOf" srcId="{ED81F25D-2BBD-4946-A2A7-C3A7C31C2933}" destId="{0DE68BF3-989C-4F59-8FF9-B3259A7C7872}" srcOrd="1" destOrd="0" presId="urn:microsoft.com/office/officeart/2005/8/layout/hList7"/>
    <dgm:cxn modelId="{AF95E514-0CB1-458E-920D-ACDC29CF77EF}" type="presParOf" srcId="{37FEFEAC-1A2E-4643-9107-1D5E3CF598F8}" destId="{27261171-3146-4D6E-9851-2D130DC5BA96}" srcOrd="0" destOrd="0" presId="urn:microsoft.com/office/officeart/2005/8/layout/hList7"/>
    <dgm:cxn modelId="{C928B7A2-6A3C-4225-B10D-3CB841FCCFB3}" type="presParOf" srcId="{37FEFEAC-1A2E-4643-9107-1D5E3CF598F8}" destId="{0E368854-13A1-47EA-BA92-1E95ED1794D5}" srcOrd="1" destOrd="0" presId="urn:microsoft.com/office/officeart/2005/8/layout/hList7"/>
    <dgm:cxn modelId="{3D1538DD-68C9-4113-9527-E98907AF0970}" type="presParOf" srcId="{0E368854-13A1-47EA-BA92-1E95ED1794D5}" destId="{CF8361EF-9B08-4E84-9202-65422FE14B0C}" srcOrd="0" destOrd="0" presId="urn:microsoft.com/office/officeart/2005/8/layout/hList7"/>
    <dgm:cxn modelId="{4D3A9DE6-787C-4EF7-841E-F5873E5EECE3}" type="presParOf" srcId="{CF8361EF-9B08-4E84-9202-65422FE14B0C}" destId="{BA7AFAB4-1E55-488A-A6F8-CFA7F4A947A6}" srcOrd="0" destOrd="0" presId="urn:microsoft.com/office/officeart/2005/8/layout/hList7"/>
    <dgm:cxn modelId="{54FB5450-AB5C-4A7C-8BCA-A5094AF3A71D}" type="presParOf" srcId="{CF8361EF-9B08-4E84-9202-65422FE14B0C}" destId="{0DE68BF3-989C-4F59-8FF9-B3259A7C7872}" srcOrd="1" destOrd="0" presId="urn:microsoft.com/office/officeart/2005/8/layout/hList7"/>
    <dgm:cxn modelId="{ADE8F488-F328-496D-90D0-153B1A31D45F}" type="presParOf" srcId="{CF8361EF-9B08-4E84-9202-65422FE14B0C}" destId="{A3CEC2A3-092F-4BAA-AC5A-0AEDA93C04AC}" srcOrd="2" destOrd="0" presId="urn:microsoft.com/office/officeart/2005/8/layout/hList7"/>
    <dgm:cxn modelId="{536F6830-5905-44BA-A9AF-92CBEA0A87D1}" type="presParOf" srcId="{CF8361EF-9B08-4E84-9202-65422FE14B0C}" destId="{559BC021-2480-41F7-83B2-4A02BB8650B8}" srcOrd="3" destOrd="0" presId="urn:microsoft.com/office/officeart/2005/8/layout/hList7"/>
    <dgm:cxn modelId="{97CB69FC-803C-41E7-9D17-E9E6C069CC43}" type="presParOf" srcId="{0E368854-13A1-47EA-BA92-1E95ED1794D5}" destId="{888B4FBB-B3AE-4CA2-9C4D-AE15502E30D6}" srcOrd="1" destOrd="0" presId="urn:microsoft.com/office/officeart/2005/8/layout/hList7"/>
    <dgm:cxn modelId="{2363D30F-71AD-4576-BABC-703464621DA0}" type="presParOf" srcId="{0E368854-13A1-47EA-BA92-1E95ED1794D5}" destId="{1E278D24-1B0A-4D22-B198-31361FD180DE}" srcOrd="2" destOrd="0" presId="urn:microsoft.com/office/officeart/2005/8/layout/hList7"/>
    <dgm:cxn modelId="{6BC18226-010B-45A5-B2E2-F24F2428F666}" type="presParOf" srcId="{1E278D24-1B0A-4D22-B198-31361FD180DE}" destId="{488F6287-D5D6-47B1-AE73-9FA963650C7F}" srcOrd="0" destOrd="0" presId="urn:microsoft.com/office/officeart/2005/8/layout/hList7"/>
    <dgm:cxn modelId="{6355218B-3A7E-4418-A93C-23EE2E58459A}" type="presParOf" srcId="{1E278D24-1B0A-4D22-B198-31361FD180DE}" destId="{9B84DF52-A241-4C31-9D9A-CE265C00A820}" srcOrd="1" destOrd="0" presId="urn:microsoft.com/office/officeart/2005/8/layout/hList7"/>
    <dgm:cxn modelId="{1C1896EF-DA3D-46E1-931C-40FCD02143F4}" type="presParOf" srcId="{1E278D24-1B0A-4D22-B198-31361FD180DE}" destId="{D519CB0F-367D-4B60-B0C5-A70990F2F7DD}" srcOrd="2" destOrd="0" presId="urn:microsoft.com/office/officeart/2005/8/layout/hList7"/>
    <dgm:cxn modelId="{33706531-88EF-4219-9983-CBE66D051D1D}" type="presParOf" srcId="{1E278D24-1B0A-4D22-B198-31361FD180DE}" destId="{484DAC0D-B412-4AF4-82D7-B285D8416989}" srcOrd="3" destOrd="0" presId="urn:microsoft.com/office/officeart/2005/8/layout/hList7"/>
    <dgm:cxn modelId="{173E2327-A2F9-44B8-9737-84A459EF5FC0}" type="presParOf" srcId="{0E368854-13A1-47EA-BA92-1E95ED1794D5}" destId="{EE994FAE-FADC-4BC2-800E-7429EF8EDE32}" srcOrd="3" destOrd="0" presId="urn:microsoft.com/office/officeart/2005/8/layout/hList7"/>
    <dgm:cxn modelId="{66B7ACDB-A5F8-4ACB-8F3A-B91E5516EB15}" type="presParOf" srcId="{0E368854-13A1-47EA-BA92-1E95ED1794D5}" destId="{3BA07328-6092-4277-A021-BE1D4E8DAAFE}" srcOrd="4" destOrd="0" presId="urn:microsoft.com/office/officeart/2005/8/layout/hList7"/>
    <dgm:cxn modelId="{19CD072A-C4FD-45F7-BE8A-235D1DFF1D70}" type="presParOf" srcId="{3BA07328-6092-4277-A021-BE1D4E8DAAFE}" destId="{033ACDAD-2315-4890-804D-D64FC8FE3679}" srcOrd="0" destOrd="0" presId="urn:microsoft.com/office/officeart/2005/8/layout/hList7"/>
    <dgm:cxn modelId="{BC55F45F-7770-41AD-8475-2102B7B2C8AF}" type="presParOf" srcId="{3BA07328-6092-4277-A021-BE1D4E8DAAFE}" destId="{D0A19E9A-9C90-40D6-8DAC-C08D5207BB42}" srcOrd="1" destOrd="0" presId="urn:microsoft.com/office/officeart/2005/8/layout/hList7"/>
    <dgm:cxn modelId="{BD18A638-2469-4895-A252-47C4A128773F}" type="presParOf" srcId="{3BA07328-6092-4277-A021-BE1D4E8DAAFE}" destId="{4B9712FE-7284-41D9-A16F-D4C04C8D69B6}" srcOrd="2" destOrd="0" presId="urn:microsoft.com/office/officeart/2005/8/layout/hList7"/>
    <dgm:cxn modelId="{2C2B7147-209D-43BE-B5A5-576E6513760F}" type="presParOf" srcId="{3BA07328-6092-4277-A021-BE1D4E8DAAFE}" destId="{11110B44-15E9-412C-A651-0586A948E5B8}" srcOrd="3" destOrd="0" presId="urn:microsoft.com/office/officeart/2005/8/layout/hList7"/>
    <dgm:cxn modelId="{134FE787-9A93-42B1-A775-3F74844464BD}" type="presParOf" srcId="{0E368854-13A1-47EA-BA92-1E95ED1794D5}" destId="{BE5CF14A-B2A7-43D0-A79A-518654937B25}" srcOrd="5" destOrd="0" presId="urn:microsoft.com/office/officeart/2005/8/layout/hList7"/>
    <dgm:cxn modelId="{941BF4A0-2E8C-407C-B22A-9D828DCDA46A}" type="presParOf" srcId="{0E368854-13A1-47EA-BA92-1E95ED1794D5}" destId="{E60153CE-64E3-4DC0-ABC2-762ECCD3976F}" srcOrd="6" destOrd="0" presId="urn:microsoft.com/office/officeart/2005/8/layout/hList7"/>
    <dgm:cxn modelId="{2BDF2E0F-5906-40E7-965A-A7EDC3052EEF}" type="presParOf" srcId="{E60153CE-64E3-4DC0-ABC2-762ECCD3976F}" destId="{EDB12FB2-6496-4A50-A2E4-41493ED3344E}" srcOrd="0" destOrd="0" presId="urn:microsoft.com/office/officeart/2005/8/layout/hList7"/>
    <dgm:cxn modelId="{99161A38-9F59-49AA-955A-A93049CE270B}" type="presParOf" srcId="{E60153CE-64E3-4DC0-ABC2-762ECCD3976F}" destId="{1394544F-3A5F-42AD-90E5-27B056250615}" srcOrd="1" destOrd="0" presId="urn:microsoft.com/office/officeart/2005/8/layout/hList7"/>
    <dgm:cxn modelId="{B2FE404A-2F94-4734-A1BC-8118227BACE8}" type="presParOf" srcId="{E60153CE-64E3-4DC0-ABC2-762ECCD3976F}" destId="{FB1DEA64-839C-4CF0-8BE0-C076098F8B55}" srcOrd="2" destOrd="0" presId="urn:microsoft.com/office/officeart/2005/8/layout/hList7"/>
    <dgm:cxn modelId="{F0397C4D-D4D3-470C-A310-51470DD1C564}" type="presParOf" srcId="{E60153CE-64E3-4DC0-ABC2-762ECCD3976F}" destId="{6D042040-B0E7-4F31-9D60-B82F8DADA7A9}"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74DE063-A65A-478A-814F-22686CA3166E}" type="doc">
      <dgm:prSet loTypeId="urn:microsoft.com/office/officeart/2005/8/layout/hList7" loCatId="list" qsTypeId="urn:microsoft.com/office/officeart/2005/8/quickstyle/simple5" qsCatId="simple" csTypeId="urn:microsoft.com/office/officeart/2005/8/colors/accent2_5" csCatId="accent2" phldr="1"/>
      <dgm:spPr/>
    </dgm:pt>
    <dgm:pt modelId="{46CDEC04-AE97-4BE8-8479-56229B93269E}">
      <dgm:prSet phldrT="[Текст]"/>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cap="none" spc="0" dirty="0" smtClean="0">
              <a:ln w="11430"/>
              <a:effectLst>
                <a:outerShdw blurRad="50800" dist="39000" dir="5460000" algn="tl">
                  <a:srgbClr val="000000">
                    <a:alpha val="38000"/>
                  </a:srgbClr>
                </a:outerShdw>
              </a:effectLst>
            </a:rPr>
            <a:t>Для того что бы на улицах было безопасно</a:t>
          </a:r>
          <a:r>
            <a:rPr lang="en-US" b="1" cap="none" spc="0" dirty="0" smtClean="0">
              <a:ln w="11430"/>
              <a:effectLst>
                <a:outerShdw blurRad="50800" dist="39000" dir="5460000" algn="tl">
                  <a:srgbClr val="000000">
                    <a:alpha val="38000"/>
                  </a:srgbClr>
                </a:outerShdw>
              </a:effectLst>
            </a:rPr>
            <a:t>,</a:t>
          </a:r>
          <a:r>
            <a:rPr lang="ru-RU" b="1" cap="none" spc="0" dirty="0" smtClean="0">
              <a:ln w="11430"/>
              <a:effectLst>
                <a:outerShdw blurRad="50800" dist="39000" dir="5460000" algn="tl">
                  <a:srgbClr val="000000">
                    <a:alpha val="38000"/>
                  </a:srgbClr>
                </a:outerShdw>
              </a:effectLst>
            </a:rPr>
            <a:t> надо соблюдать особые правила</a:t>
          </a:r>
          <a:r>
            <a:rPr lang="en-US" b="1" cap="none" spc="0" dirty="0" smtClean="0">
              <a:ln w="11430"/>
              <a:effectLst>
                <a:outerShdw blurRad="50800" dist="39000" dir="5460000" algn="tl">
                  <a:srgbClr val="000000">
                    <a:alpha val="38000"/>
                  </a:srgbClr>
                </a:outerShdw>
              </a:effectLst>
            </a:rPr>
            <a:t>.</a:t>
          </a:r>
          <a:r>
            <a:rPr lang="ru-RU" b="1" cap="none" spc="0" dirty="0" smtClean="0">
              <a:ln w="11430"/>
              <a:effectLst>
                <a:outerShdw blurRad="50800" dist="39000" dir="5460000" algn="tl">
                  <a:srgbClr val="000000">
                    <a:alpha val="38000"/>
                  </a:srgbClr>
                </a:outerShdw>
              </a:effectLst>
            </a:rPr>
            <a:t> Такие правила должны знать водители и пешеходы.</a:t>
          </a:r>
          <a:endParaRPr lang="ru-RU" b="1" cap="none" spc="0" dirty="0">
            <a:ln w="11430"/>
            <a:effectLst>
              <a:outerShdw blurRad="50800" dist="39000" dir="5460000" algn="tl">
                <a:srgbClr val="000000">
                  <a:alpha val="38000"/>
                </a:srgbClr>
              </a:outerShdw>
            </a:effectLst>
          </a:endParaRPr>
        </a:p>
      </dgm:t>
    </dgm:pt>
    <dgm:pt modelId="{E9BEE7CD-7EB6-4341-B97E-D77FCB1E4489}" type="parTrans" cxnId="{A90C8E55-2F91-4015-86C6-68EC628820CE}">
      <dgm:prSet/>
      <dgm:spPr/>
      <dgm:t>
        <a:bodyPr/>
        <a:lstStyle/>
        <a:p>
          <a:endParaRPr lang="ru-RU"/>
        </a:p>
      </dgm:t>
    </dgm:pt>
    <dgm:pt modelId="{A3C577B7-48F2-43FD-8E37-ABDCA199C163}" type="sibTrans" cxnId="{A90C8E55-2F91-4015-86C6-68EC628820CE}">
      <dgm:prSet/>
      <dgm:spPr/>
      <dgm:t>
        <a:bodyPr/>
        <a:lstStyle/>
        <a:p>
          <a:endParaRPr lang="ru-RU"/>
        </a:p>
      </dgm:t>
    </dgm:pt>
    <dgm:pt modelId="{5D80C498-930F-47A2-B743-15BB3922E954}" type="pres">
      <dgm:prSet presAssocID="{474DE063-A65A-478A-814F-22686CA3166E}" presName="Name0" presStyleCnt="0">
        <dgm:presLayoutVars>
          <dgm:dir/>
          <dgm:resizeHandles val="exact"/>
        </dgm:presLayoutVars>
      </dgm:prSet>
      <dgm:spPr/>
    </dgm:pt>
    <dgm:pt modelId="{E2C94FAF-3C6F-4FAA-8598-169E68CB2506}" type="pres">
      <dgm:prSet presAssocID="{474DE063-A65A-478A-814F-22686CA3166E}" presName="fgShape" presStyleLbl="fgShp" presStyleIdx="0" presStyleCnt="1" custAng="10800000" custFlipVert="1" custFlipHor="1" custScaleX="103567" custScaleY="43930" custLinFactNeighborX="-121" custLinFactNeighborY="11122"/>
      <dgm:spPr>
        <a:prstGeom prst="mathMinus">
          <a:avLst/>
        </a:prstGeom>
      </dgm:spPr>
    </dgm:pt>
    <dgm:pt modelId="{F05BF93B-5DAC-44AB-981D-233FFED5033A}" type="pres">
      <dgm:prSet presAssocID="{474DE063-A65A-478A-814F-22686CA3166E}" presName="linComp" presStyleCnt="0"/>
      <dgm:spPr/>
    </dgm:pt>
    <dgm:pt modelId="{C6FF674B-AD54-4C8A-BA22-150526CFA7C1}" type="pres">
      <dgm:prSet presAssocID="{46CDEC04-AE97-4BE8-8479-56229B93269E}" presName="compNode" presStyleCnt="0"/>
      <dgm:spPr/>
    </dgm:pt>
    <dgm:pt modelId="{0A9A5846-737E-41AC-B032-CA24BC05CB2A}" type="pres">
      <dgm:prSet presAssocID="{46CDEC04-AE97-4BE8-8479-56229B93269E}" presName="bkgdShape" presStyleLbl="node1" presStyleIdx="0" presStyleCnt="1"/>
      <dgm:spPr/>
      <dgm:t>
        <a:bodyPr/>
        <a:lstStyle/>
        <a:p>
          <a:endParaRPr lang="ru-RU"/>
        </a:p>
      </dgm:t>
    </dgm:pt>
    <dgm:pt modelId="{ACE32C3B-F27C-4270-9FD7-A2CDC777856A}" type="pres">
      <dgm:prSet presAssocID="{46CDEC04-AE97-4BE8-8479-56229B93269E}" presName="nodeTx" presStyleLbl="node1" presStyleIdx="0" presStyleCnt="1">
        <dgm:presLayoutVars>
          <dgm:bulletEnabled val="1"/>
        </dgm:presLayoutVars>
      </dgm:prSet>
      <dgm:spPr/>
      <dgm:t>
        <a:bodyPr/>
        <a:lstStyle/>
        <a:p>
          <a:endParaRPr lang="ru-RU"/>
        </a:p>
      </dgm:t>
    </dgm:pt>
    <dgm:pt modelId="{C25BC575-16B2-4BE4-9D4D-C3FCBA8EABE0}" type="pres">
      <dgm:prSet presAssocID="{46CDEC04-AE97-4BE8-8479-56229B93269E}" presName="invisiNode" presStyleLbl="node1" presStyleIdx="0" presStyleCnt="1"/>
      <dgm:spPr/>
    </dgm:pt>
    <dgm:pt modelId="{06B0A1E7-2A18-47C5-9224-7E44B4FFA22D}" type="pres">
      <dgm:prSet presAssocID="{46CDEC04-AE97-4BE8-8479-56229B93269E}" presName="imagNode" presStyleLbl="fgImgPlace1" presStyleIdx="0" presStyleCnt="1" custScaleX="18225" custScaleY="15227"/>
      <dgm:spPr>
        <a:blipFill rotWithShape="0">
          <a:blip xmlns:r="http://schemas.openxmlformats.org/officeDocument/2006/relationships" r:embed="rId1"/>
          <a:stretch>
            <a:fillRect/>
          </a:stretch>
        </a:blipFill>
      </dgm:spPr>
    </dgm:pt>
  </dgm:ptLst>
  <dgm:cxnLst>
    <dgm:cxn modelId="{BC83EECF-14A7-4985-B04E-CF2FFD118305}" type="presOf" srcId="{46CDEC04-AE97-4BE8-8479-56229B93269E}" destId="{0A9A5846-737E-41AC-B032-CA24BC05CB2A}" srcOrd="0" destOrd="0" presId="urn:microsoft.com/office/officeart/2005/8/layout/hList7"/>
    <dgm:cxn modelId="{BB5EB16E-99B6-43C6-9EAB-C65A24D75464}" type="presOf" srcId="{474DE063-A65A-478A-814F-22686CA3166E}" destId="{5D80C498-930F-47A2-B743-15BB3922E954}" srcOrd="0" destOrd="0" presId="urn:microsoft.com/office/officeart/2005/8/layout/hList7"/>
    <dgm:cxn modelId="{A90C8E55-2F91-4015-86C6-68EC628820CE}" srcId="{474DE063-A65A-478A-814F-22686CA3166E}" destId="{46CDEC04-AE97-4BE8-8479-56229B93269E}" srcOrd="0" destOrd="0" parTransId="{E9BEE7CD-7EB6-4341-B97E-D77FCB1E4489}" sibTransId="{A3C577B7-48F2-43FD-8E37-ABDCA199C163}"/>
    <dgm:cxn modelId="{007CC7B6-6556-409B-B68E-1A4D54F44AC3}" type="presOf" srcId="{46CDEC04-AE97-4BE8-8479-56229B93269E}" destId="{ACE32C3B-F27C-4270-9FD7-A2CDC777856A}" srcOrd="1" destOrd="0" presId="urn:microsoft.com/office/officeart/2005/8/layout/hList7"/>
    <dgm:cxn modelId="{8DCD1F94-6940-4BA2-8774-13419A8FE86C}" type="presParOf" srcId="{5D80C498-930F-47A2-B743-15BB3922E954}" destId="{E2C94FAF-3C6F-4FAA-8598-169E68CB2506}" srcOrd="0" destOrd="0" presId="urn:microsoft.com/office/officeart/2005/8/layout/hList7"/>
    <dgm:cxn modelId="{704CD5C3-448D-41C8-800D-3757D86AE271}" type="presParOf" srcId="{5D80C498-930F-47A2-B743-15BB3922E954}" destId="{F05BF93B-5DAC-44AB-981D-233FFED5033A}" srcOrd="1" destOrd="0" presId="urn:microsoft.com/office/officeart/2005/8/layout/hList7"/>
    <dgm:cxn modelId="{9114FAFE-7F08-4F71-8BD1-9D6B2D626A94}" type="presParOf" srcId="{F05BF93B-5DAC-44AB-981D-233FFED5033A}" destId="{C6FF674B-AD54-4C8A-BA22-150526CFA7C1}" srcOrd="0" destOrd="0" presId="urn:microsoft.com/office/officeart/2005/8/layout/hList7"/>
    <dgm:cxn modelId="{45B0E23D-65DF-4263-8E59-8B08C1F263D2}" type="presParOf" srcId="{C6FF674B-AD54-4C8A-BA22-150526CFA7C1}" destId="{0A9A5846-737E-41AC-B032-CA24BC05CB2A}" srcOrd="0" destOrd="0" presId="urn:microsoft.com/office/officeart/2005/8/layout/hList7"/>
    <dgm:cxn modelId="{66CD3833-48BD-4CD9-8222-4E723D0068A1}" type="presParOf" srcId="{C6FF674B-AD54-4C8A-BA22-150526CFA7C1}" destId="{ACE32C3B-F27C-4270-9FD7-A2CDC777856A}" srcOrd="1" destOrd="0" presId="urn:microsoft.com/office/officeart/2005/8/layout/hList7"/>
    <dgm:cxn modelId="{86E0CC3D-E3FE-4440-BEF6-8F25AC4CA655}" type="presParOf" srcId="{C6FF674B-AD54-4C8A-BA22-150526CFA7C1}" destId="{C25BC575-16B2-4BE4-9D4D-C3FCBA8EABE0}" srcOrd="2" destOrd="0" presId="urn:microsoft.com/office/officeart/2005/8/layout/hList7"/>
    <dgm:cxn modelId="{7F9044E8-0B7B-456D-8220-CD8ADA4D2AF4}" type="presParOf" srcId="{C6FF674B-AD54-4C8A-BA22-150526CFA7C1}" destId="{06B0A1E7-2A18-47C5-9224-7E44B4FFA22D}"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25B6F6A-66A4-4BF7-855F-703EC2D6D63C}" type="doc">
      <dgm:prSet loTypeId="urn:microsoft.com/office/officeart/2005/8/layout/bProcess4" loCatId="process" qsTypeId="urn:microsoft.com/office/officeart/2005/8/quickstyle/simple5" qsCatId="simple" csTypeId="urn:microsoft.com/office/officeart/2005/8/colors/accent1_2#21" csCatId="accent1" phldr="1"/>
      <dgm:spPr/>
      <dgm:t>
        <a:bodyPr/>
        <a:lstStyle/>
        <a:p>
          <a:endParaRPr lang="ru-RU"/>
        </a:p>
      </dgm:t>
    </dgm:pt>
    <dgm:pt modelId="{2C0DCA99-280B-43A7-A509-79544800A72B}">
      <dgm:prSet phldrT="[Текст]"/>
      <dgm:spPr/>
      <dgm:t>
        <a:bodyPr/>
        <a:lstStyle/>
        <a:p>
          <a:r>
            <a:rPr lang="ru-RU"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Иди только по тротуару или обочине!</a:t>
          </a:r>
          <a:endParaRPr lang="ru-RU"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552EDA08-624A-4873-BB9D-B15161F0843B}" type="parTrans" cxnId="{13A2A91C-04AC-4EE4-88B7-9427767AD8FF}">
      <dgm:prSet/>
      <dgm:spPr/>
      <dgm:t>
        <a:bodyPr/>
        <a:lstStyle/>
        <a:p>
          <a:endParaRPr lang="ru-RU"/>
        </a:p>
      </dgm:t>
    </dgm:pt>
    <dgm:pt modelId="{11D7C38F-E641-43AA-BCA2-39F706BDA5B4}" type="sibTrans" cxnId="{13A2A91C-04AC-4EE4-88B7-9427767AD8FF}">
      <dgm:prSet/>
      <dgm:spPr/>
      <dgm:t>
        <a:bodyPr/>
        <a:lstStyle/>
        <a:p>
          <a:endParaRPr lang="ru-RU"/>
        </a:p>
      </dgm:t>
    </dgm:pt>
    <dgm:pt modelId="{33EB7E65-56F9-4A11-8E9E-16972074D0C7}">
      <dgm:prSet phldrT="[Текст]"/>
      <dgm:spPr/>
      <dgm:t>
        <a:bodyPr/>
        <a:lstStyle/>
        <a:p>
          <a:r>
            <a:rPr lang="ru-RU"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Когда идёшь по улицам города, будь осторожен! Не торопись!</a:t>
          </a:r>
          <a:endParaRPr lang="ru-RU"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EEEC6E50-2414-414D-99B4-FF58206F0946}" type="parTrans" cxnId="{DDFE760B-0128-4257-B704-DDE8F87E8C4C}">
      <dgm:prSet/>
      <dgm:spPr/>
      <dgm:t>
        <a:bodyPr/>
        <a:lstStyle/>
        <a:p>
          <a:endParaRPr lang="ru-RU"/>
        </a:p>
      </dgm:t>
    </dgm:pt>
    <dgm:pt modelId="{5B45235C-8275-4AF9-8571-E13EF0ECB8A5}" type="sibTrans" cxnId="{DDFE760B-0128-4257-B704-DDE8F87E8C4C}">
      <dgm:prSet/>
      <dgm:spPr/>
      <dgm:t>
        <a:bodyPr/>
        <a:lstStyle/>
        <a:p>
          <a:endParaRPr lang="ru-RU"/>
        </a:p>
      </dgm:t>
    </dgm:pt>
    <dgm:pt modelId="{F12C8F32-F609-4CB4-BA9E-1A4413C2BC5E}">
      <dgm:prSet phldrT="[Текст]"/>
      <dgm:spPr/>
      <dgm:t>
        <a:bodyPr/>
        <a:lstStyle/>
        <a:p>
          <a:r>
            <a:rPr lang="ru-RU"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По проезжей части нужно идти по левой стороне.</a:t>
          </a:r>
          <a:endParaRPr lang="ru-RU"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0D834E43-53FB-4FAF-ABE2-23AE171EACD9}" type="parTrans" cxnId="{2BFCD6EF-13B0-4C59-B556-106F82382042}">
      <dgm:prSet/>
      <dgm:spPr/>
      <dgm:t>
        <a:bodyPr/>
        <a:lstStyle/>
        <a:p>
          <a:endParaRPr lang="ru-RU"/>
        </a:p>
      </dgm:t>
    </dgm:pt>
    <dgm:pt modelId="{84E4566E-803E-45E3-B915-99A0BE5374CD}" type="sibTrans" cxnId="{2BFCD6EF-13B0-4C59-B556-106F82382042}">
      <dgm:prSet/>
      <dgm:spPr/>
      <dgm:t>
        <a:bodyPr/>
        <a:lstStyle/>
        <a:p>
          <a:endParaRPr lang="ru-RU"/>
        </a:p>
      </dgm:t>
    </dgm:pt>
    <dgm:pt modelId="{2DEDC3E1-65CF-4877-915F-F787EA95AC8F}">
      <dgm:prSet phldrT="[Текст]"/>
      <dgm:spPr/>
      <dgm:t>
        <a:bodyPr/>
        <a:lstStyle/>
        <a:p>
          <a:r>
            <a:rPr lang="ru-RU"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Иди шагом по правой стороне тротуара.</a:t>
          </a:r>
          <a:endParaRPr lang="ru-RU"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9420E6C5-70FF-42C8-B17D-CC8261F55C2E}" type="parTrans" cxnId="{D3324438-1C64-4803-AD94-F23EE5DC0170}">
      <dgm:prSet/>
      <dgm:spPr/>
      <dgm:t>
        <a:bodyPr/>
        <a:lstStyle/>
        <a:p>
          <a:endParaRPr lang="ru-RU"/>
        </a:p>
      </dgm:t>
    </dgm:pt>
    <dgm:pt modelId="{E2883796-12A2-4202-821C-32CF2E0EDA74}" type="sibTrans" cxnId="{D3324438-1C64-4803-AD94-F23EE5DC0170}">
      <dgm:prSet/>
      <dgm:spPr/>
      <dgm:t>
        <a:bodyPr/>
        <a:lstStyle/>
        <a:p>
          <a:endParaRPr lang="ru-RU"/>
        </a:p>
      </dgm:t>
    </dgm:pt>
    <dgm:pt modelId="{7646EA51-7450-4F46-9DFC-DECBB501FA0B}" type="pres">
      <dgm:prSet presAssocID="{B25B6F6A-66A4-4BF7-855F-703EC2D6D63C}" presName="Name0" presStyleCnt="0">
        <dgm:presLayoutVars>
          <dgm:dir/>
          <dgm:resizeHandles/>
        </dgm:presLayoutVars>
      </dgm:prSet>
      <dgm:spPr/>
      <dgm:t>
        <a:bodyPr/>
        <a:lstStyle/>
        <a:p>
          <a:endParaRPr lang="ru-RU"/>
        </a:p>
      </dgm:t>
    </dgm:pt>
    <dgm:pt modelId="{ECBE7CDE-6C5E-4B90-963D-8D984C43C773}" type="pres">
      <dgm:prSet presAssocID="{2C0DCA99-280B-43A7-A509-79544800A72B}" presName="compNode" presStyleCnt="0"/>
      <dgm:spPr/>
    </dgm:pt>
    <dgm:pt modelId="{0C8D1F89-969F-4854-A419-2A74BE11BD5C}" type="pres">
      <dgm:prSet presAssocID="{2C0DCA99-280B-43A7-A509-79544800A72B}" presName="dummyConnPt" presStyleCnt="0"/>
      <dgm:spPr/>
    </dgm:pt>
    <dgm:pt modelId="{C6E00342-4E8C-4005-8FD0-FC06A3BB8D50}" type="pres">
      <dgm:prSet presAssocID="{2C0DCA99-280B-43A7-A509-79544800A72B}" presName="node" presStyleLbl="node1" presStyleIdx="0" presStyleCnt="4">
        <dgm:presLayoutVars>
          <dgm:bulletEnabled val="1"/>
        </dgm:presLayoutVars>
      </dgm:prSet>
      <dgm:spPr/>
      <dgm:t>
        <a:bodyPr/>
        <a:lstStyle/>
        <a:p>
          <a:endParaRPr lang="ru-RU"/>
        </a:p>
      </dgm:t>
    </dgm:pt>
    <dgm:pt modelId="{750C9EFE-433A-4EF7-BE87-1311D8E7B878}" type="pres">
      <dgm:prSet presAssocID="{11D7C38F-E641-43AA-BCA2-39F706BDA5B4}" presName="sibTrans" presStyleLbl="bgSibTrans2D1" presStyleIdx="0" presStyleCnt="3"/>
      <dgm:spPr/>
      <dgm:t>
        <a:bodyPr/>
        <a:lstStyle/>
        <a:p>
          <a:endParaRPr lang="ru-RU"/>
        </a:p>
      </dgm:t>
    </dgm:pt>
    <dgm:pt modelId="{7F281245-4052-4E4D-92BC-6AE770A46DD0}" type="pres">
      <dgm:prSet presAssocID="{33EB7E65-56F9-4A11-8E9E-16972074D0C7}" presName="compNode" presStyleCnt="0"/>
      <dgm:spPr/>
    </dgm:pt>
    <dgm:pt modelId="{5D331201-D6DE-485E-A994-7DB669443D91}" type="pres">
      <dgm:prSet presAssocID="{33EB7E65-56F9-4A11-8E9E-16972074D0C7}" presName="dummyConnPt" presStyleCnt="0"/>
      <dgm:spPr/>
    </dgm:pt>
    <dgm:pt modelId="{D926EBD2-43C6-4DD5-B18F-AC33ABC46E99}" type="pres">
      <dgm:prSet presAssocID="{33EB7E65-56F9-4A11-8E9E-16972074D0C7}" presName="node" presStyleLbl="node1" presStyleIdx="1" presStyleCnt="4">
        <dgm:presLayoutVars>
          <dgm:bulletEnabled val="1"/>
        </dgm:presLayoutVars>
      </dgm:prSet>
      <dgm:spPr/>
      <dgm:t>
        <a:bodyPr/>
        <a:lstStyle/>
        <a:p>
          <a:endParaRPr lang="ru-RU"/>
        </a:p>
      </dgm:t>
    </dgm:pt>
    <dgm:pt modelId="{58C13691-4238-40D8-A5EF-4A98A6CB0A94}" type="pres">
      <dgm:prSet presAssocID="{5B45235C-8275-4AF9-8571-E13EF0ECB8A5}" presName="sibTrans" presStyleLbl="bgSibTrans2D1" presStyleIdx="1" presStyleCnt="3"/>
      <dgm:spPr/>
      <dgm:t>
        <a:bodyPr/>
        <a:lstStyle/>
        <a:p>
          <a:endParaRPr lang="ru-RU"/>
        </a:p>
      </dgm:t>
    </dgm:pt>
    <dgm:pt modelId="{DE0D5A9A-E806-4926-BA4D-4A10B0BB4F94}" type="pres">
      <dgm:prSet presAssocID="{F12C8F32-F609-4CB4-BA9E-1A4413C2BC5E}" presName="compNode" presStyleCnt="0"/>
      <dgm:spPr/>
    </dgm:pt>
    <dgm:pt modelId="{513B6A0A-9C11-4527-AE4E-13AA06014B92}" type="pres">
      <dgm:prSet presAssocID="{F12C8F32-F609-4CB4-BA9E-1A4413C2BC5E}" presName="dummyConnPt" presStyleCnt="0"/>
      <dgm:spPr/>
    </dgm:pt>
    <dgm:pt modelId="{7DF47315-5EB5-49A5-9EE4-9D6DA7600DAA}" type="pres">
      <dgm:prSet presAssocID="{F12C8F32-F609-4CB4-BA9E-1A4413C2BC5E}" presName="node" presStyleLbl="node1" presStyleIdx="2" presStyleCnt="4">
        <dgm:presLayoutVars>
          <dgm:bulletEnabled val="1"/>
        </dgm:presLayoutVars>
      </dgm:prSet>
      <dgm:spPr/>
      <dgm:t>
        <a:bodyPr/>
        <a:lstStyle/>
        <a:p>
          <a:endParaRPr lang="ru-RU"/>
        </a:p>
      </dgm:t>
    </dgm:pt>
    <dgm:pt modelId="{D420E49C-B8AA-4341-9E9D-9FDA1245D174}" type="pres">
      <dgm:prSet presAssocID="{84E4566E-803E-45E3-B915-99A0BE5374CD}" presName="sibTrans" presStyleLbl="bgSibTrans2D1" presStyleIdx="2" presStyleCnt="3"/>
      <dgm:spPr/>
      <dgm:t>
        <a:bodyPr/>
        <a:lstStyle/>
        <a:p>
          <a:endParaRPr lang="ru-RU"/>
        </a:p>
      </dgm:t>
    </dgm:pt>
    <dgm:pt modelId="{A057C1E4-2FBA-4089-86D5-102A06CB9765}" type="pres">
      <dgm:prSet presAssocID="{2DEDC3E1-65CF-4877-915F-F787EA95AC8F}" presName="compNode" presStyleCnt="0"/>
      <dgm:spPr/>
    </dgm:pt>
    <dgm:pt modelId="{4F353829-61AD-4967-BB98-826C6ECB6E0D}" type="pres">
      <dgm:prSet presAssocID="{2DEDC3E1-65CF-4877-915F-F787EA95AC8F}" presName="dummyConnPt" presStyleCnt="0"/>
      <dgm:spPr/>
    </dgm:pt>
    <dgm:pt modelId="{653CE31B-3A00-487A-B176-67BD5ECEC7FF}" type="pres">
      <dgm:prSet presAssocID="{2DEDC3E1-65CF-4877-915F-F787EA95AC8F}" presName="node" presStyleLbl="node1" presStyleIdx="3" presStyleCnt="4">
        <dgm:presLayoutVars>
          <dgm:bulletEnabled val="1"/>
        </dgm:presLayoutVars>
      </dgm:prSet>
      <dgm:spPr/>
      <dgm:t>
        <a:bodyPr/>
        <a:lstStyle/>
        <a:p>
          <a:endParaRPr lang="ru-RU"/>
        </a:p>
      </dgm:t>
    </dgm:pt>
  </dgm:ptLst>
  <dgm:cxnLst>
    <dgm:cxn modelId="{CC6B6A87-27C8-4921-B2D2-556D1C07E9BC}" type="presOf" srcId="{5B45235C-8275-4AF9-8571-E13EF0ECB8A5}" destId="{58C13691-4238-40D8-A5EF-4A98A6CB0A94}" srcOrd="0" destOrd="0" presId="urn:microsoft.com/office/officeart/2005/8/layout/bProcess4"/>
    <dgm:cxn modelId="{0B8F8850-4620-4C50-9569-E6B9A36D13DE}" type="presOf" srcId="{2DEDC3E1-65CF-4877-915F-F787EA95AC8F}" destId="{653CE31B-3A00-487A-B176-67BD5ECEC7FF}" srcOrd="0" destOrd="0" presId="urn:microsoft.com/office/officeart/2005/8/layout/bProcess4"/>
    <dgm:cxn modelId="{46D67D8D-E5DD-4F0C-BB91-D1FC681BFE92}" type="presOf" srcId="{F12C8F32-F609-4CB4-BA9E-1A4413C2BC5E}" destId="{7DF47315-5EB5-49A5-9EE4-9D6DA7600DAA}" srcOrd="0" destOrd="0" presId="urn:microsoft.com/office/officeart/2005/8/layout/bProcess4"/>
    <dgm:cxn modelId="{2BFCD6EF-13B0-4C59-B556-106F82382042}" srcId="{B25B6F6A-66A4-4BF7-855F-703EC2D6D63C}" destId="{F12C8F32-F609-4CB4-BA9E-1A4413C2BC5E}" srcOrd="2" destOrd="0" parTransId="{0D834E43-53FB-4FAF-ABE2-23AE171EACD9}" sibTransId="{84E4566E-803E-45E3-B915-99A0BE5374CD}"/>
    <dgm:cxn modelId="{5E45D78D-70A5-4A7E-B313-3C2A57430D6F}" type="presOf" srcId="{33EB7E65-56F9-4A11-8E9E-16972074D0C7}" destId="{D926EBD2-43C6-4DD5-B18F-AC33ABC46E99}" srcOrd="0" destOrd="0" presId="urn:microsoft.com/office/officeart/2005/8/layout/bProcess4"/>
    <dgm:cxn modelId="{D3324438-1C64-4803-AD94-F23EE5DC0170}" srcId="{B25B6F6A-66A4-4BF7-855F-703EC2D6D63C}" destId="{2DEDC3E1-65CF-4877-915F-F787EA95AC8F}" srcOrd="3" destOrd="0" parTransId="{9420E6C5-70FF-42C8-B17D-CC8261F55C2E}" sibTransId="{E2883796-12A2-4202-821C-32CF2E0EDA74}"/>
    <dgm:cxn modelId="{DE4F00B9-EC75-4AFB-A100-8FCF020A2CC9}" type="presOf" srcId="{B25B6F6A-66A4-4BF7-855F-703EC2D6D63C}" destId="{7646EA51-7450-4F46-9DFC-DECBB501FA0B}" srcOrd="0" destOrd="0" presId="urn:microsoft.com/office/officeart/2005/8/layout/bProcess4"/>
    <dgm:cxn modelId="{2F6E9686-79CC-4CE1-AA27-E142ACDDF3F9}" type="presOf" srcId="{11D7C38F-E641-43AA-BCA2-39F706BDA5B4}" destId="{750C9EFE-433A-4EF7-BE87-1311D8E7B878}" srcOrd="0" destOrd="0" presId="urn:microsoft.com/office/officeart/2005/8/layout/bProcess4"/>
    <dgm:cxn modelId="{DDFE760B-0128-4257-B704-DDE8F87E8C4C}" srcId="{B25B6F6A-66A4-4BF7-855F-703EC2D6D63C}" destId="{33EB7E65-56F9-4A11-8E9E-16972074D0C7}" srcOrd="1" destOrd="0" parTransId="{EEEC6E50-2414-414D-99B4-FF58206F0946}" sibTransId="{5B45235C-8275-4AF9-8571-E13EF0ECB8A5}"/>
    <dgm:cxn modelId="{8C066083-3F9E-4E16-AE02-254E6D35C3D3}" type="presOf" srcId="{2C0DCA99-280B-43A7-A509-79544800A72B}" destId="{C6E00342-4E8C-4005-8FD0-FC06A3BB8D50}" srcOrd="0" destOrd="0" presId="urn:microsoft.com/office/officeart/2005/8/layout/bProcess4"/>
    <dgm:cxn modelId="{7EE4ED70-C713-417E-AEBD-27FAD9D12BB1}" type="presOf" srcId="{84E4566E-803E-45E3-B915-99A0BE5374CD}" destId="{D420E49C-B8AA-4341-9E9D-9FDA1245D174}" srcOrd="0" destOrd="0" presId="urn:microsoft.com/office/officeart/2005/8/layout/bProcess4"/>
    <dgm:cxn modelId="{13A2A91C-04AC-4EE4-88B7-9427767AD8FF}" srcId="{B25B6F6A-66A4-4BF7-855F-703EC2D6D63C}" destId="{2C0DCA99-280B-43A7-A509-79544800A72B}" srcOrd="0" destOrd="0" parTransId="{552EDA08-624A-4873-BB9D-B15161F0843B}" sibTransId="{11D7C38F-E641-43AA-BCA2-39F706BDA5B4}"/>
    <dgm:cxn modelId="{7E9FF0F6-E136-49A4-BAF5-82C562A7D060}" type="presParOf" srcId="{7646EA51-7450-4F46-9DFC-DECBB501FA0B}" destId="{ECBE7CDE-6C5E-4B90-963D-8D984C43C773}" srcOrd="0" destOrd="0" presId="urn:microsoft.com/office/officeart/2005/8/layout/bProcess4"/>
    <dgm:cxn modelId="{932EBDCC-52B4-46A9-8D5A-A19AA8DB1FC3}" type="presParOf" srcId="{ECBE7CDE-6C5E-4B90-963D-8D984C43C773}" destId="{0C8D1F89-969F-4854-A419-2A74BE11BD5C}" srcOrd="0" destOrd="0" presId="urn:microsoft.com/office/officeart/2005/8/layout/bProcess4"/>
    <dgm:cxn modelId="{4BC42A89-4596-4931-B113-ABDDAE7D0A0C}" type="presParOf" srcId="{ECBE7CDE-6C5E-4B90-963D-8D984C43C773}" destId="{C6E00342-4E8C-4005-8FD0-FC06A3BB8D50}" srcOrd="1" destOrd="0" presId="urn:microsoft.com/office/officeart/2005/8/layout/bProcess4"/>
    <dgm:cxn modelId="{E5D0B888-07A6-4E35-87A4-679A26428DA4}" type="presParOf" srcId="{7646EA51-7450-4F46-9DFC-DECBB501FA0B}" destId="{750C9EFE-433A-4EF7-BE87-1311D8E7B878}" srcOrd="1" destOrd="0" presId="urn:microsoft.com/office/officeart/2005/8/layout/bProcess4"/>
    <dgm:cxn modelId="{15465251-25E7-44EA-BCC8-05EDAEEAE40C}" type="presParOf" srcId="{7646EA51-7450-4F46-9DFC-DECBB501FA0B}" destId="{7F281245-4052-4E4D-92BC-6AE770A46DD0}" srcOrd="2" destOrd="0" presId="urn:microsoft.com/office/officeart/2005/8/layout/bProcess4"/>
    <dgm:cxn modelId="{2D798F2F-DE2C-4E62-B5F5-1109148738C8}" type="presParOf" srcId="{7F281245-4052-4E4D-92BC-6AE770A46DD0}" destId="{5D331201-D6DE-485E-A994-7DB669443D91}" srcOrd="0" destOrd="0" presId="urn:microsoft.com/office/officeart/2005/8/layout/bProcess4"/>
    <dgm:cxn modelId="{A8642B0E-57BE-4F61-AA2E-648239AEEBEA}" type="presParOf" srcId="{7F281245-4052-4E4D-92BC-6AE770A46DD0}" destId="{D926EBD2-43C6-4DD5-B18F-AC33ABC46E99}" srcOrd="1" destOrd="0" presId="urn:microsoft.com/office/officeart/2005/8/layout/bProcess4"/>
    <dgm:cxn modelId="{386B1AAB-722F-4FA0-9A5A-2CC71B5E02BB}" type="presParOf" srcId="{7646EA51-7450-4F46-9DFC-DECBB501FA0B}" destId="{58C13691-4238-40D8-A5EF-4A98A6CB0A94}" srcOrd="3" destOrd="0" presId="urn:microsoft.com/office/officeart/2005/8/layout/bProcess4"/>
    <dgm:cxn modelId="{330BE047-AAE7-45B9-8B14-64134908828C}" type="presParOf" srcId="{7646EA51-7450-4F46-9DFC-DECBB501FA0B}" destId="{DE0D5A9A-E806-4926-BA4D-4A10B0BB4F94}" srcOrd="4" destOrd="0" presId="urn:microsoft.com/office/officeart/2005/8/layout/bProcess4"/>
    <dgm:cxn modelId="{BB803C6E-F415-41C8-9217-3DAD29431120}" type="presParOf" srcId="{DE0D5A9A-E806-4926-BA4D-4A10B0BB4F94}" destId="{513B6A0A-9C11-4527-AE4E-13AA06014B92}" srcOrd="0" destOrd="0" presId="urn:microsoft.com/office/officeart/2005/8/layout/bProcess4"/>
    <dgm:cxn modelId="{F2CD5066-870E-4235-9EBA-EAA80CBB8388}" type="presParOf" srcId="{DE0D5A9A-E806-4926-BA4D-4A10B0BB4F94}" destId="{7DF47315-5EB5-49A5-9EE4-9D6DA7600DAA}" srcOrd="1" destOrd="0" presId="urn:microsoft.com/office/officeart/2005/8/layout/bProcess4"/>
    <dgm:cxn modelId="{E895DFE8-93E1-4AD6-8C0D-41CA24A18618}" type="presParOf" srcId="{7646EA51-7450-4F46-9DFC-DECBB501FA0B}" destId="{D420E49C-B8AA-4341-9E9D-9FDA1245D174}" srcOrd="5" destOrd="0" presId="urn:microsoft.com/office/officeart/2005/8/layout/bProcess4"/>
    <dgm:cxn modelId="{22BCDE4D-F7CF-40CE-A903-9B56CD3FEFC8}" type="presParOf" srcId="{7646EA51-7450-4F46-9DFC-DECBB501FA0B}" destId="{A057C1E4-2FBA-4089-86D5-102A06CB9765}" srcOrd="6" destOrd="0" presId="urn:microsoft.com/office/officeart/2005/8/layout/bProcess4"/>
    <dgm:cxn modelId="{9A999247-49DD-4883-9032-2868C08B38B8}" type="presParOf" srcId="{A057C1E4-2FBA-4089-86D5-102A06CB9765}" destId="{4F353829-61AD-4967-BB98-826C6ECB6E0D}" srcOrd="0" destOrd="0" presId="urn:microsoft.com/office/officeart/2005/8/layout/bProcess4"/>
    <dgm:cxn modelId="{FDDD18A1-422D-42E9-A0C2-5E2E120659E4}" type="presParOf" srcId="{A057C1E4-2FBA-4089-86D5-102A06CB9765}" destId="{653CE31B-3A00-487A-B176-67BD5ECEC7FF}"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25446B-5261-4560-9CAD-838D2368E28D}" type="doc">
      <dgm:prSet loTypeId="urn:microsoft.com/office/officeart/2005/8/layout/vList4" loCatId="list" qsTypeId="urn:microsoft.com/office/officeart/2005/8/quickstyle/simple5" qsCatId="simple" csTypeId="urn:microsoft.com/office/officeart/2005/8/colors/accent1_2#2" csCatId="accent1" phldr="1"/>
      <dgm:spPr/>
      <dgm:t>
        <a:bodyPr/>
        <a:lstStyle/>
        <a:p>
          <a:endParaRPr lang="ru-RU"/>
        </a:p>
      </dgm:t>
    </dgm:pt>
    <dgm:pt modelId="{9630616A-809F-4D21-B26F-55F8C95B1DA9}">
      <dgm:prSet phldrT="[Текст]"/>
      <dgm:spPr/>
      <dgm:t>
        <a:bodyPr/>
        <a:lstStyle/>
        <a:p>
          <a:r>
            <a:rPr lang="ru-RU" b="1" cap="none" spc="0" dirty="0" smtClean="0">
              <a:ln w="1905"/>
              <a:effectLst>
                <a:innerShdw blurRad="69850" dist="43180" dir="5400000">
                  <a:srgbClr val="000000">
                    <a:alpha val="65000"/>
                  </a:srgbClr>
                </a:innerShdw>
              </a:effectLst>
            </a:rPr>
            <a:t>     </a:t>
          </a:r>
          <a:r>
            <a:rPr lang="ru-RU"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Предписывающие ___знаки</a:t>
          </a:r>
          <a:endParaRPr lang="ru-RU" b="1" cap="none" spc="0" dirty="0">
            <a:ln w="1905"/>
            <a:effectLst>
              <a:innerShdw blurRad="69850" dist="43180" dir="5400000">
                <a:srgbClr val="000000">
                  <a:alpha val="65000"/>
                </a:srgbClr>
              </a:innerShdw>
            </a:effectLst>
          </a:endParaRPr>
        </a:p>
      </dgm:t>
    </dgm:pt>
    <dgm:pt modelId="{7DF16BBC-E580-42F2-995A-2D5C2CC8CC97}" type="parTrans" cxnId="{D1CE1237-138B-4A23-BCF0-5A92761C8EF4}">
      <dgm:prSet/>
      <dgm:spPr/>
      <dgm:t>
        <a:bodyPr/>
        <a:lstStyle/>
        <a:p>
          <a:endParaRPr lang="ru-RU"/>
        </a:p>
      </dgm:t>
    </dgm:pt>
    <dgm:pt modelId="{651AE142-E2F8-47CF-BAEB-FF8AD1C14710}" type="sibTrans" cxnId="{D1CE1237-138B-4A23-BCF0-5A92761C8EF4}">
      <dgm:prSet/>
      <dgm:spPr/>
      <dgm:t>
        <a:bodyPr/>
        <a:lstStyle/>
        <a:p>
          <a:endParaRPr lang="ru-RU"/>
        </a:p>
      </dgm:t>
    </dgm:pt>
    <dgm:pt modelId="{76E66066-B05C-45A4-A623-4128E38C2CD7}">
      <dgm:prSet phldrT="[Текст]"/>
      <dgm:spPr/>
      <dgm:t>
        <a:bodyPr/>
        <a:lstStyle/>
        <a:p>
          <a:r>
            <a:rPr lang="ru-RU"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Знаки  ___приоритета</a:t>
          </a:r>
          <a:endParaRPr lang="ru-R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85DA73C9-41ED-493F-8204-2C6F96039CA2}" type="parTrans" cxnId="{F268611D-ECD1-4FC8-A925-EB9068863EAF}">
      <dgm:prSet/>
      <dgm:spPr/>
      <dgm:t>
        <a:bodyPr/>
        <a:lstStyle/>
        <a:p>
          <a:endParaRPr lang="ru-RU"/>
        </a:p>
      </dgm:t>
    </dgm:pt>
    <dgm:pt modelId="{77BE1BD5-0139-4BBF-818D-5ED3596DA724}" type="sibTrans" cxnId="{F268611D-ECD1-4FC8-A925-EB9068863EAF}">
      <dgm:prSet/>
      <dgm:spPr/>
      <dgm:t>
        <a:bodyPr/>
        <a:lstStyle/>
        <a:p>
          <a:endParaRPr lang="ru-RU"/>
        </a:p>
      </dgm:t>
    </dgm:pt>
    <dgm:pt modelId="{BF6438C7-A6A3-49B8-BE68-55EF82F74AD1}">
      <dgm:prSet phldrT="[Текст]"/>
      <dgm:spPr/>
      <dgm:t>
        <a:bodyPr/>
        <a:lstStyle/>
        <a:p>
          <a:r>
            <a:rPr lang="ru-RU"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Информационно-  __указательные __знаки</a:t>
          </a:r>
          <a:endParaRPr lang="ru-R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24EA920D-F793-4F37-A8FA-B492BD6D0484}" type="sibTrans" cxnId="{7C4E1D42-D33D-436B-9749-F8CC73C84617}">
      <dgm:prSet/>
      <dgm:spPr/>
      <dgm:t>
        <a:bodyPr/>
        <a:lstStyle/>
        <a:p>
          <a:endParaRPr lang="ru-RU"/>
        </a:p>
      </dgm:t>
    </dgm:pt>
    <dgm:pt modelId="{C978C716-E162-4DE9-A2B8-A872B64683E0}" type="parTrans" cxnId="{7C4E1D42-D33D-436B-9749-F8CC73C84617}">
      <dgm:prSet/>
      <dgm:spPr/>
      <dgm:t>
        <a:bodyPr/>
        <a:lstStyle/>
        <a:p>
          <a:endParaRPr lang="ru-RU"/>
        </a:p>
      </dgm:t>
    </dgm:pt>
    <dgm:pt modelId="{F4AD7870-D10B-4EED-A7E0-42D7BE2D8D63}" type="pres">
      <dgm:prSet presAssocID="{D225446B-5261-4560-9CAD-838D2368E28D}" presName="linear" presStyleCnt="0">
        <dgm:presLayoutVars>
          <dgm:dir/>
          <dgm:resizeHandles val="exact"/>
        </dgm:presLayoutVars>
      </dgm:prSet>
      <dgm:spPr/>
      <dgm:t>
        <a:bodyPr/>
        <a:lstStyle/>
        <a:p>
          <a:endParaRPr lang="ru-RU"/>
        </a:p>
      </dgm:t>
    </dgm:pt>
    <dgm:pt modelId="{044CA852-2AF7-4041-B5D5-72E8175241E4}" type="pres">
      <dgm:prSet presAssocID="{9630616A-809F-4D21-B26F-55F8C95B1DA9}" presName="comp" presStyleCnt="0"/>
      <dgm:spPr/>
    </dgm:pt>
    <dgm:pt modelId="{1CC90D46-970C-482B-8FC9-9E65667A3BF2}" type="pres">
      <dgm:prSet presAssocID="{9630616A-809F-4D21-B26F-55F8C95B1DA9}" presName="box" presStyleLbl="node1" presStyleIdx="0" presStyleCnt="3"/>
      <dgm:spPr/>
      <dgm:t>
        <a:bodyPr/>
        <a:lstStyle/>
        <a:p>
          <a:endParaRPr lang="ru-RU"/>
        </a:p>
      </dgm:t>
    </dgm:pt>
    <dgm:pt modelId="{8D942A60-DC6E-4805-B0C5-5AABD204A1B6}" type="pres">
      <dgm:prSet presAssocID="{9630616A-809F-4D21-B26F-55F8C95B1DA9}" presName="img" presStyleLbl="fgImgPlace1" presStyleIdx="0" presStyleCnt="3" custScaleX="19730" custScaleY="5712"/>
      <dgm:spPr/>
    </dgm:pt>
    <dgm:pt modelId="{0D8DCEB9-AAC0-456E-8D5C-07F31E7C86A3}" type="pres">
      <dgm:prSet presAssocID="{9630616A-809F-4D21-B26F-55F8C95B1DA9}" presName="text" presStyleLbl="node1" presStyleIdx="0" presStyleCnt="3">
        <dgm:presLayoutVars>
          <dgm:bulletEnabled val="1"/>
        </dgm:presLayoutVars>
      </dgm:prSet>
      <dgm:spPr/>
      <dgm:t>
        <a:bodyPr/>
        <a:lstStyle/>
        <a:p>
          <a:endParaRPr lang="ru-RU"/>
        </a:p>
      </dgm:t>
    </dgm:pt>
    <dgm:pt modelId="{8F6259E4-3DA9-4AA0-B27A-8303117560AB}" type="pres">
      <dgm:prSet presAssocID="{651AE142-E2F8-47CF-BAEB-FF8AD1C14710}" presName="spacer" presStyleCnt="0"/>
      <dgm:spPr/>
    </dgm:pt>
    <dgm:pt modelId="{75FC8558-1B97-4E77-94C8-53B44CE4B1F4}" type="pres">
      <dgm:prSet presAssocID="{76E66066-B05C-45A4-A623-4128E38C2CD7}" presName="comp" presStyleCnt="0"/>
      <dgm:spPr/>
    </dgm:pt>
    <dgm:pt modelId="{B043BD74-53F0-4F07-A4FC-982DA393BAF9}" type="pres">
      <dgm:prSet presAssocID="{76E66066-B05C-45A4-A623-4128E38C2CD7}" presName="box" presStyleLbl="node1" presStyleIdx="1" presStyleCnt="3"/>
      <dgm:spPr/>
      <dgm:t>
        <a:bodyPr/>
        <a:lstStyle/>
        <a:p>
          <a:endParaRPr lang="ru-RU"/>
        </a:p>
      </dgm:t>
    </dgm:pt>
    <dgm:pt modelId="{3B1C76DA-DE97-45AA-B9C0-F4F2C0835D46}" type="pres">
      <dgm:prSet presAssocID="{76E66066-B05C-45A4-A623-4128E38C2CD7}" presName="img" presStyleLbl="fgImgPlace1" presStyleIdx="1" presStyleCnt="3" custScaleX="19730" custScaleY="13920"/>
      <dgm:spPr/>
    </dgm:pt>
    <dgm:pt modelId="{A2E4C50D-6C3C-46C7-A48A-898CE4963210}" type="pres">
      <dgm:prSet presAssocID="{76E66066-B05C-45A4-A623-4128E38C2CD7}" presName="text" presStyleLbl="node1" presStyleIdx="1" presStyleCnt="3">
        <dgm:presLayoutVars>
          <dgm:bulletEnabled val="1"/>
        </dgm:presLayoutVars>
      </dgm:prSet>
      <dgm:spPr/>
      <dgm:t>
        <a:bodyPr/>
        <a:lstStyle/>
        <a:p>
          <a:endParaRPr lang="ru-RU"/>
        </a:p>
      </dgm:t>
    </dgm:pt>
    <dgm:pt modelId="{FD2648C2-3569-4177-9596-681E2C3A1E85}" type="pres">
      <dgm:prSet presAssocID="{77BE1BD5-0139-4BBF-818D-5ED3596DA724}" presName="spacer" presStyleCnt="0"/>
      <dgm:spPr/>
    </dgm:pt>
    <dgm:pt modelId="{5361F058-3BB6-410D-A00B-F7E6BCFCE834}" type="pres">
      <dgm:prSet presAssocID="{BF6438C7-A6A3-49B8-BE68-55EF82F74AD1}" presName="comp" presStyleCnt="0"/>
      <dgm:spPr/>
    </dgm:pt>
    <dgm:pt modelId="{B458A638-E607-4313-A972-3D8D1CD704AF}" type="pres">
      <dgm:prSet presAssocID="{BF6438C7-A6A3-49B8-BE68-55EF82F74AD1}" presName="box" presStyleLbl="node1" presStyleIdx="2" presStyleCnt="3"/>
      <dgm:spPr/>
      <dgm:t>
        <a:bodyPr/>
        <a:lstStyle/>
        <a:p>
          <a:endParaRPr lang="ru-RU"/>
        </a:p>
      </dgm:t>
    </dgm:pt>
    <dgm:pt modelId="{5273A7BC-A02F-4616-80AA-18ABA38CAA9A}" type="pres">
      <dgm:prSet presAssocID="{BF6438C7-A6A3-49B8-BE68-55EF82F74AD1}" presName="img" presStyleLbl="fgImgPlace1" presStyleIdx="2" presStyleCnt="3" custScaleX="19730" custScaleY="11235"/>
      <dgm:spPr/>
    </dgm:pt>
    <dgm:pt modelId="{BE7FED81-1DF6-47EE-B9F7-8D3D2DAC0FC8}" type="pres">
      <dgm:prSet presAssocID="{BF6438C7-A6A3-49B8-BE68-55EF82F74AD1}" presName="text" presStyleLbl="node1" presStyleIdx="2" presStyleCnt="3">
        <dgm:presLayoutVars>
          <dgm:bulletEnabled val="1"/>
        </dgm:presLayoutVars>
      </dgm:prSet>
      <dgm:spPr/>
      <dgm:t>
        <a:bodyPr/>
        <a:lstStyle/>
        <a:p>
          <a:endParaRPr lang="ru-RU"/>
        </a:p>
      </dgm:t>
    </dgm:pt>
  </dgm:ptLst>
  <dgm:cxnLst>
    <dgm:cxn modelId="{E564F30A-B87A-48A1-8D31-4672AF4E9DB5}" type="presOf" srcId="{9630616A-809F-4D21-B26F-55F8C95B1DA9}" destId="{0D8DCEB9-AAC0-456E-8D5C-07F31E7C86A3}" srcOrd="1" destOrd="0" presId="urn:microsoft.com/office/officeart/2005/8/layout/vList4"/>
    <dgm:cxn modelId="{0BC86E3C-53CE-47CC-B980-AE97A501FC9A}" type="presOf" srcId="{9630616A-809F-4D21-B26F-55F8C95B1DA9}" destId="{1CC90D46-970C-482B-8FC9-9E65667A3BF2}" srcOrd="0" destOrd="0" presId="urn:microsoft.com/office/officeart/2005/8/layout/vList4"/>
    <dgm:cxn modelId="{E2F24A96-FD14-4AA4-B174-525E24F70885}" type="presOf" srcId="{D225446B-5261-4560-9CAD-838D2368E28D}" destId="{F4AD7870-D10B-4EED-A7E0-42D7BE2D8D63}" srcOrd="0" destOrd="0" presId="urn:microsoft.com/office/officeart/2005/8/layout/vList4"/>
    <dgm:cxn modelId="{2017E00F-F759-4C83-B52A-B9941E2B9336}" type="presOf" srcId="{76E66066-B05C-45A4-A623-4128E38C2CD7}" destId="{B043BD74-53F0-4F07-A4FC-982DA393BAF9}" srcOrd="0" destOrd="0" presId="urn:microsoft.com/office/officeart/2005/8/layout/vList4"/>
    <dgm:cxn modelId="{20224832-05D7-4FE6-B767-14CA557155FD}" type="presOf" srcId="{BF6438C7-A6A3-49B8-BE68-55EF82F74AD1}" destId="{BE7FED81-1DF6-47EE-B9F7-8D3D2DAC0FC8}" srcOrd="1" destOrd="0" presId="urn:microsoft.com/office/officeart/2005/8/layout/vList4"/>
    <dgm:cxn modelId="{D09BD781-0430-4E2C-BA2A-933A4CBD0877}" type="presOf" srcId="{76E66066-B05C-45A4-A623-4128E38C2CD7}" destId="{A2E4C50D-6C3C-46C7-A48A-898CE4963210}" srcOrd="1" destOrd="0" presId="urn:microsoft.com/office/officeart/2005/8/layout/vList4"/>
    <dgm:cxn modelId="{D1CE1237-138B-4A23-BCF0-5A92761C8EF4}" srcId="{D225446B-5261-4560-9CAD-838D2368E28D}" destId="{9630616A-809F-4D21-B26F-55F8C95B1DA9}" srcOrd="0" destOrd="0" parTransId="{7DF16BBC-E580-42F2-995A-2D5C2CC8CC97}" sibTransId="{651AE142-E2F8-47CF-BAEB-FF8AD1C14710}"/>
    <dgm:cxn modelId="{F268611D-ECD1-4FC8-A925-EB9068863EAF}" srcId="{D225446B-5261-4560-9CAD-838D2368E28D}" destId="{76E66066-B05C-45A4-A623-4128E38C2CD7}" srcOrd="1" destOrd="0" parTransId="{85DA73C9-41ED-493F-8204-2C6F96039CA2}" sibTransId="{77BE1BD5-0139-4BBF-818D-5ED3596DA724}"/>
    <dgm:cxn modelId="{7C4E1D42-D33D-436B-9749-F8CC73C84617}" srcId="{D225446B-5261-4560-9CAD-838D2368E28D}" destId="{BF6438C7-A6A3-49B8-BE68-55EF82F74AD1}" srcOrd="2" destOrd="0" parTransId="{C978C716-E162-4DE9-A2B8-A872B64683E0}" sibTransId="{24EA920D-F793-4F37-A8FA-B492BD6D0484}"/>
    <dgm:cxn modelId="{D96B38CF-EF8C-45F9-B47E-671800245902}" type="presOf" srcId="{BF6438C7-A6A3-49B8-BE68-55EF82F74AD1}" destId="{B458A638-E607-4313-A972-3D8D1CD704AF}" srcOrd="0" destOrd="0" presId="urn:microsoft.com/office/officeart/2005/8/layout/vList4"/>
    <dgm:cxn modelId="{504B8AE6-8401-479F-A370-2D4CE1B5DEE2}" type="presParOf" srcId="{F4AD7870-D10B-4EED-A7E0-42D7BE2D8D63}" destId="{044CA852-2AF7-4041-B5D5-72E8175241E4}" srcOrd="0" destOrd="0" presId="urn:microsoft.com/office/officeart/2005/8/layout/vList4"/>
    <dgm:cxn modelId="{95034068-9470-40AC-A9CF-B6560A66C04C}" type="presParOf" srcId="{044CA852-2AF7-4041-B5D5-72E8175241E4}" destId="{1CC90D46-970C-482B-8FC9-9E65667A3BF2}" srcOrd="0" destOrd="0" presId="urn:microsoft.com/office/officeart/2005/8/layout/vList4"/>
    <dgm:cxn modelId="{D435EECF-FE3F-4A7F-914F-7EC6B179164A}" type="presParOf" srcId="{044CA852-2AF7-4041-B5D5-72E8175241E4}" destId="{8D942A60-DC6E-4805-B0C5-5AABD204A1B6}" srcOrd="1" destOrd="0" presId="urn:microsoft.com/office/officeart/2005/8/layout/vList4"/>
    <dgm:cxn modelId="{E8F65610-3766-4E85-8929-6E8BD2E3F8D2}" type="presParOf" srcId="{044CA852-2AF7-4041-B5D5-72E8175241E4}" destId="{0D8DCEB9-AAC0-456E-8D5C-07F31E7C86A3}" srcOrd="2" destOrd="0" presId="urn:microsoft.com/office/officeart/2005/8/layout/vList4"/>
    <dgm:cxn modelId="{B5391D0E-9099-46CB-9237-CF03C51DDE30}" type="presParOf" srcId="{F4AD7870-D10B-4EED-A7E0-42D7BE2D8D63}" destId="{8F6259E4-3DA9-4AA0-B27A-8303117560AB}" srcOrd="1" destOrd="0" presId="urn:microsoft.com/office/officeart/2005/8/layout/vList4"/>
    <dgm:cxn modelId="{7D97F377-652E-482F-9E69-56CD99736D9B}" type="presParOf" srcId="{F4AD7870-D10B-4EED-A7E0-42D7BE2D8D63}" destId="{75FC8558-1B97-4E77-94C8-53B44CE4B1F4}" srcOrd="2" destOrd="0" presId="urn:microsoft.com/office/officeart/2005/8/layout/vList4"/>
    <dgm:cxn modelId="{7AE4930A-DEB9-47BF-A5F2-D96443BA0BE4}" type="presParOf" srcId="{75FC8558-1B97-4E77-94C8-53B44CE4B1F4}" destId="{B043BD74-53F0-4F07-A4FC-982DA393BAF9}" srcOrd="0" destOrd="0" presId="urn:microsoft.com/office/officeart/2005/8/layout/vList4"/>
    <dgm:cxn modelId="{29DAA121-E59F-447E-B833-214404859708}" type="presParOf" srcId="{75FC8558-1B97-4E77-94C8-53B44CE4B1F4}" destId="{3B1C76DA-DE97-45AA-B9C0-F4F2C0835D46}" srcOrd="1" destOrd="0" presId="urn:microsoft.com/office/officeart/2005/8/layout/vList4"/>
    <dgm:cxn modelId="{817938F3-EDFA-4079-8A80-36714093AEB8}" type="presParOf" srcId="{75FC8558-1B97-4E77-94C8-53B44CE4B1F4}" destId="{A2E4C50D-6C3C-46C7-A48A-898CE4963210}" srcOrd="2" destOrd="0" presId="urn:microsoft.com/office/officeart/2005/8/layout/vList4"/>
    <dgm:cxn modelId="{66370460-6F2C-4E58-8FBB-E7DCCE6D740D}" type="presParOf" srcId="{F4AD7870-D10B-4EED-A7E0-42D7BE2D8D63}" destId="{FD2648C2-3569-4177-9596-681E2C3A1E85}" srcOrd="3" destOrd="0" presId="urn:microsoft.com/office/officeart/2005/8/layout/vList4"/>
    <dgm:cxn modelId="{94576868-7454-4110-BAE7-5187A6CD29C5}" type="presParOf" srcId="{F4AD7870-D10B-4EED-A7E0-42D7BE2D8D63}" destId="{5361F058-3BB6-410D-A00B-F7E6BCFCE834}" srcOrd="4" destOrd="0" presId="urn:microsoft.com/office/officeart/2005/8/layout/vList4"/>
    <dgm:cxn modelId="{B8C97545-3B2A-4EC2-AC3F-3D63976F84C6}" type="presParOf" srcId="{5361F058-3BB6-410D-A00B-F7E6BCFCE834}" destId="{B458A638-E607-4313-A972-3D8D1CD704AF}" srcOrd="0" destOrd="0" presId="urn:microsoft.com/office/officeart/2005/8/layout/vList4"/>
    <dgm:cxn modelId="{E247B830-1C2E-4738-A85D-1065F68A8F65}" type="presParOf" srcId="{5361F058-3BB6-410D-A00B-F7E6BCFCE834}" destId="{5273A7BC-A02F-4616-80AA-18ABA38CAA9A}" srcOrd="1" destOrd="0" presId="urn:microsoft.com/office/officeart/2005/8/layout/vList4"/>
    <dgm:cxn modelId="{D56C02C7-F96E-4A39-9751-B0A5028F092E}" type="presParOf" srcId="{5361F058-3BB6-410D-A00B-F7E6BCFCE834}" destId="{BE7FED81-1DF6-47EE-B9F7-8D3D2DAC0FC8}" srcOrd="2" destOrd="0" presId="urn:microsoft.com/office/officeart/2005/8/layout/vList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25B6F6A-66A4-4BF7-855F-703EC2D6D63C}" type="doc">
      <dgm:prSet loTypeId="urn:microsoft.com/office/officeart/2005/8/layout/bProcess4" loCatId="process" qsTypeId="urn:microsoft.com/office/officeart/2005/8/quickstyle/simple5" qsCatId="simple" csTypeId="urn:microsoft.com/office/officeart/2005/8/colors/accent1_2#22" csCatId="accent1" phldr="1"/>
      <dgm:spPr/>
      <dgm:t>
        <a:bodyPr/>
        <a:lstStyle/>
        <a:p>
          <a:endParaRPr lang="ru-RU"/>
        </a:p>
      </dgm:t>
    </dgm:pt>
    <dgm:pt modelId="{2C0DCA99-280B-43A7-A509-79544800A72B}">
      <dgm:prSet phldrT="[Текст]"/>
      <dgm:spPr/>
      <dgm:t>
        <a:bodyPr/>
        <a:lstStyle/>
        <a:p>
          <a:r>
            <a:rPr lang="ru-RU"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На перекрёстках большое движение.</a:t>
          </a:r>
          <a:endParaRPr lang="ru-RU"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552EDA08-624A-4873-BB9D-B15161F0843B}" type="parTrans" cxnId="{13A2A91C-04AC-4EE4-88B7-9427767AD8FF}">
      <dgm:prSet/>
      <dgm:spPr/>
      <dgm:t>
        <a:bodyPr/>
        <a:lstStyle/>
        <a:p>
          <a:endParaRPr lang="ru-RU"/>
        </a:p>
      </dgm:t>
    </dgm:pt>
    <dgm:pt modelId="{11D7C38F-E641-43AA-BCA2-39F706BDA5B4}" type="sibTrans" cxnId="{13A2A91C-04AC-4EE4-88B7-9427767AD8FF}">
      <dgm:prSet/>
      <dgm:spPr/>
      <dgm:t>
        <a:bodyPr/>
        <a:lstStyle/>
        <a:p>
          <a:endParaRPr lang="ru-RU"/>
        </a:p>
      </dgm:t>
    </dgm:pt>
    <dgm:pt modelId="{33EB7E65-56F9-4A11-8E9E-16972074D0C7}">
      <dgm:prSet phldrT="[Текст]"/>
      <dgm:spPr/>
      <dgm:t>
        <a:bodyPr/>
        <a:lstStyle/>
        <a:p>
          <a:r>
            <a:rPr lang="ru-RU"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Это самое опасное место. </a:t>
          </a:r>
          <a:endParaRPr lang="ru-RU"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EEEC6E50-2414-414D-99B4-FF58206F0946}" type="parTrans" cxnId="{DDFE760B-0128-4257-B704-DDE8F87E8C4C}">
      <dgm:prSet/>
      <dgm:spPr/>
      <dgm:t>
        <a:bodyPr/>
        <a:lstStyle/>
        <a:p>
          <a:endParaRPr lang="ru-RU"/>
        </a:p>
      </dgm:t>
    </dgm:pt>
    <dgm:pt modelId="{5B45235C-8275-4AF9-8571-E13EF0ECB8A5}" type="sibTrans" cxnId="{DDFE760B-0128-4257-B704-DDE8F87E8C4C}">
      <dgm:prSet/>
      <dgm:spPr/>
      <dgm:t>
        <a:bodyPr/>
        <a:lstStyle/>
        <a:p>
          <a:endParaRPr lang="ru-RU"/>
        </a:p>
      </dgm:t>
    </dgm:pt>
    <dgm:pt modelId="{F12C8F32-F609-4CB4-BA9E-1A4413C2BC5E}">
      <dgm:prSet phldrT="[Текст]"/>
      <dgm:spPr/>
      <dgm:t>
        <a:bodyPr/>
        <a:lstStyle/>
        <a:p>
          <a:r>
            <a:rPr lang="ru-RU"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Пешеход здесь должен быть особенно внимательным и осторожным.</a:t>
          </a:r>
          <a:endParaRPr lang="ru-RU"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0D834E43-53FB-4FAF-ABE2-23AE171EACD9}" type="parTrans" cxnId="{2BFCD6EF-13B0-4C59-B556-106F82382042}">
      <dgm:prSet/>
      <dgm:spPr/>
      <dgm:t>
        <a:bodyPr/>
        <a:lstStyle/>
        <a:p>
          <a:endParaRPr lang="ru-RU"/>
        </a:p>
      </dgm:t>
    </dgm:pt>
    <dgm:pt modelId="{84E4566E-803E-45E3-B915-99A0BE5374CD}" type="sibTrans" cxnId="{2BFCD6EF-13B0-4C59-B556-106F82382042}">
      <dgm:prSet/>
      <dgm:spPr/>
      <dgm:t>
        <a:bodyPr/>
        <a:lstStyle/>
        <a:p>
          <a:endParaRPr lang="ru-RU"/>
        </a:p>
      </dgm:t>
    </dgm:pt>
    <dgm:pt modelId="{2DEDC3E1-65CF-4877-915F-F787EA95AC8F}">
      <dgm:prSet phldrT="[Текст]"/>
      <dgm:spPr/>
      <dgm:t>
        <a:bodyPr/>
        <a:lstStyle/>
        <a:p>
          <a:r>
            <a:rPr lang="ru-RU"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Не забывай про светофоры</a:t>
          </a:r>
          <a:endParaRPr lang="ru-RU"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9420E6C5-70FF-42C8-B17D-CC8261F55C2E}" type="parTrans" cxnId="{D3324438-1C64-4803-AD94-F23EE5DC0170}">
      <dgm:prSet/>
      <dgm:spPr/>
      <dgm:t>
        <a:bodyPr/>
        <a:lstStyle/>
        <a:p>
          <a:endParaRPr lang="ru-RU"/>
        </a:p>
      </dgm:t>
    </dgm:pt>
    <dgm:pt modelId="{E2883796-12A2-4202-821C-32CF2E0EDA74}" type="sibTrans" cxnId="{D3324438-1C64-4803-AD94-F23EE5DC0170}">
      <dgm:prSet/>
      <dgm:spPr/>
      <dgm:t>
        <a:bodyPr/>
        <a:lstStyle/>
        <a:p>
          <a:endParaRPr lang="ru-RU"/>
        </a:p>
      </dgm:t>
    </dgm:pt>
    <dgm:pt modelId="{7646EA51-7450-4F46-9DFC-DECBB501FA0B}" type="pres">
      <dgm:prSet presAssocID="{B25B6F6A-66A4-4BF7-855F-703EC2D6D63C}" presName="Name0" presStyleCnt="0">
        <dgm:presLayoutVars>
          <dgm:dir/>
          <dgm:resizeHandles/>
        </dgm:presLayoutVars>
      </dgm:prSet>
      <dgm:spPr/>
      <dgm:t>
        <a:bodyPr/>
        <a:lstStyle/>
        <a:p>
          <a:endParaRPr lang="ru-RU"/>
        </a:p>
      </dgm:t>
    </dgm:pt>
    <dgm:pt modelId="{ECBE7CDE-6C5E-4B90-963D-8D984C43C773}" type="pres">
      <dgm:prSet presAssocID="{2C0DCA99-280B-43A7-A509-79544800A72B}" presName="compNode" presStyleCnt="0"/>
      <dgm:spPr/>
    </dgm:pt>
    <dgm:pt modelId="{0C8D1F89-969F-4854-A419-2A74BE11BD5C}" type="pres">
      <dgm:prSet presAssocID="{2C0DCA99-280B-43A7-A509-79544800A72B}" presName="dummyConnPt" presStyleCnt="0"/>
      <dgm:spPr/>
    </dgm:pt>
    <dgm:pt modelId="{C6E00342-4E8C-4005-8FD0-FC06A3BB8D50}" type="pres">
      <dgm:prSet presAssocID="{2C0DCA99-280B-43A7-A509-79544800A72B}" presName="node" presStyleLbl="node1" presStyleIdx="0" presStyleCnt="4">
        <dgm:presLayoutVars>
          <dgm:bulletEnabled val="1"/>
        </dgm:presLayoutVars>
      </dgm:prSet>
      <dgm:spPr/>
      <dgm:t>
        <a:bodyPr/>
        <a:lstStyle/>
        <a:p>
          <a:endParaRPr lang="ru-RU"/>
        </a:p>
      </dgm:t>
    </dgm:pt>
    <dgm:pt modelId="{750C9EFE-433A-4EF7-BE87-1311D8E7B878}" type="pres">
      <dgm:prSet presAssocID="{11D7C38F-E641-43AA-BCA2-39F706BDA5B4}" presName="sibTrans" presStyleLbl="bgSibTrans2D1" presStyleIdx="0" presStyleCnt="3"/>
      <dgm:spPr/>
      <dgm:t>
        <a:bodyPr/>
        <a:lstStyle/>
        <a:p>
          <a:endParaRPr lang="ru-RU"/>
        </a:p>
      </dgm:t>
    </dgm:pt>
    <dgm:pt modelId="{7F281245-4052-4E4D-92BC-6AE770A46DD0}" type="pres">
      <dgm:prSet presAssocID="{33EB7E65-56F9-4A11-8E9E-16972074D0C7}" presName="compNode" presStyleCnt="0"/>
      <dgm:spPr/>
    </dgm:pt>
    <dgm:pt modelId="{5D331201-D6DE-485E-A994-7DB669443D91}" type="pres">
      <dgm:prSet presAssocID="{33EB7E65-56F9-4A11-8E9E-16972074D0C7}" presName="dummyConnPt" presStyleCnt="0"/>
      <dgm:spPr/>
    </dgm:pt>
    <dgm:pt modelId="{D926EBD2-43C6-4DD5-B18F-AC33ABC46E99}" type="pres">
      <dgm:prSet presAssocID="{33EB7E65-56F9-4A11-8E9E-16972074D0C7}" presName="node" presStyleLbl="node1" presStyleIdx="1" presStyleCnt="4">
        <dgm:presLayoutVars>
          <dgm:bulletEnabled val="1"/>
        </dgm:presLayoutVars>
      </dgm:prSet>
      <dgm:spPr/>
      <dgm:t>
        <a:bodyPr/>
        <a:lstStyle/>
        <a:p>
          <a:endParaRPr lang="ru-RU"/>
        </a:p>
      </dgm:t>
    </dgm:pt>
    <dgm:pt modelId="{58C13691-4238-40D8-A5EF-4A98A6CB0A94}" type="pres">
      <dgm:prSet presAssocID="{5B45235C-8275-4AF9-8571-E13EF0ECB8A5}" presName="sibTrans" presStyleLbl="bgSibTrans2D1" presStyleIdx="1" presStyleCnt="3"/>
      <dgm:spPr/>
      <dgm:t>
        <a:bodyPr/>
        <a:lstStyle/>
        <a:p>
          <a:endParaRPr lang="ru-RU"/>
        </a:p>
      </dgm:t>
    </dgm:pt>
    <dgm:pt modelId="{DE0D5A9A-E806-4926-BA4D-4A10B0BB4F94}" type="pres">
      <dgm:prSet presAssocID="{F12C8F32-F609-4CB4-BA9E-1A4413C2BC5E}" presName="compNode" presStyleCnt="0"/>
      <dgm:spPr/>
    </dgm:pt>
    <dgm:pt modelId="{513B6A0A-9C11-4527-AE4E-13AA06014B92}" type="pres">
      <dgm:prSet presAssocID="{F12C8F32-F609-4CB4-BA9E-1A4413C2BC5E}" presName="dummyConnPt" presStyleCnt="0"/>
      <dgm:spPr/>
    </dgm:pt>
    <dgm:pt modelId="{7DF47315-5EB5-49A5-9EE4-9D6DA7600DAA}" type="pres">
      <dgm:prSet presAssocID="{F12C8F32-F609-4CB4-BA9E-1A4413C2BC5E}" presName="node" presStyleLbl="node1" presStyleIdx="2" presStyleCnt="4">
        <dgm:presLayoutVars>
          <dgm:bulletEnabled val="1"/>
        </dgm:presLayoutVars>
      </dgm:prSet>
      <dgm:spPr/>
      <dgm:t>
        <a:bodyPr/>
        <a:lstStyle/>
        <a:p>
          <a:endParaRPr lang="ru-RU"/>
        </a:p>
      </dgm:t>
    </dgm:pt>
    <dgm:pt modelId="{D420E49C-B8AA-4341-9E9D-9FDA1245D174}" type="pres">
      <dgm:prSet presAssocID="{84E4566E-803E-45E3-B915-99A0BE5374CD}" presName="sibTrans" presStyleLbl="bgSibTrans2D1" presStyleIdx="2" presStyleCnt="3"/>
      <dgm:spPr/>
      <dgm:t>
        <a:bodyPr/>
        <a:lstStyle/>
        <a:p>
          <a:endParaRPr lang="ru-RU"/>
        </a:p>
      </dgm:t>
    </dgm:pt>
    <dgm:pt modelId="{A057C1E4-2FBA-4089-86D5-102A06CB9765}" type="pres">
      <dgm:prSet presAssocID="{2DEDC3E1-65CF-4877-915F-F787EA95AC8F}" presName="compNode" presStyleCnt="0"/>
      <dgm:spPr/>
    </dgm:pt>
    <dgm:pt modelId="{4F353829-61AD-4967-BB98-826C6ECB6E0D}" type="pres">
      <dgm:prSet presAssocID="{2DEDC3E1-65CF-4877-915F-F787EA95AC8F}" presName="dummyConnPt" presStyleCnt="0"/>
      <dgm:spPr/>
    </dgm:pt>
    <dgm:pt modelId="{653CE31B-3A00-487A-B176-67BD5ECEC7FF}" type="pres">
      <dgm:prSet presAssocID="{2DEDC3E1-65CF-4877-915F-F787EA95AC8F}" presName="node" presStyleLbl="node1" presStyleIdx="3" presStyleCnt="4">
        <dgm:presLayoutVars>
          <dgm:bulletEnabled val="1"/>
        </dgm:presLayoutVars>
      </dgm:prSet>
      <dgm:spPr/>
      <dgm:t>
        <a:bodyPr/>
        <a:lstStyle/>
        <a:p>
          <a:endParaRPr lang="ru-RU"/>
        </a:p>
      </dgm:t>
    </dgm:pt>
  </dgm:ptLst>
  <dgm:cxnLst>
    <dgm:cxn modelId="{95FCAB3E-1916-4E7C-B3B6-7B9D6DE43A92}" type="presOf" srcId="{33EB7E65-56F9-4A11-8E9E-16972074D0C7}" destId="{D926EBD2-43C6-4DD5-B18F-AC33ABC46E99}" srcOrd="0" destOrd="0" presId="urn:microsoft.com/office/officeart/2005/8/layout/bProcess4"/>
    <dgm:cxn modelId="{E7F75266-04A3-43F4-942B-8430F65B2087}" type="presOf" srcId="{5B45235C-8275-4AF9-8571-E13EF0ECB8A5}" destId="{58C13691-4238-40D8-A5EF-4A98A6CB0A94}" srcOrd="0" destOrd="0" presId="urn:microsoft.com/office/officeart/2005/8/layout/bProcess4"/>
    <dgm:cxn modelId="{EC07B693-87D8-4461-9FC7-3C4FEF652A04}" type="presOf" srcId="{2C0DCA99-280B-43A7-A509-79544800A72B}" destId="{C6E00342-4E8C-4005-8FD0-FC06A3BB8D50}" srcOrd="0" destOrd="0" presId="urn:microsoft.com/office/officeart/2005/8/layout/bProcess4"/>
    <dgm:cxn modelId="{49DD75AB-A13A-441D-B9C6-0CAB8572370F}" type="presOf" srcId="{2DEDC3E1-65CF-4877-915F-F787EA95AC8F}" destId="{653CE31B-3A00-487A-B176-67BD5ECEC7FF}" srcOrd="0" destOrd="0" presId="urn:microsoft.com/office/officeart/2005/8/layout/bProcess4"/>
    <dgm:cxn modelId="{1CF0AEB9-3FFC-4357-B3D4-5C9019932CED}" type="presOf" srcId="{11D7C38F-E641-43AA-BCA2-39F706BDA5B4}" destId="{750C9EFE-433A-4EF7-BE87-1311D8E7B878}" srcOrd="0" destOrd="0" presId="urn:microsoft.com/office/officeart/2005/8/layout/bProcess4"/>
    <dgm:cxn modelId="{D3324438-1C64-4803-AD94-F23EE5DC0170}" srcId="{B25B6F6A-66A4-4BF7-855F-703EC2D6D63C}" destId="{2DEDC3E1-65CF-4877-915F-F787EA95AC8F}" srcOrd="3" destOrd="0" parTransId="{9420E6C5-70FF-42C8-B17D-CC8261F55C2E}" sibTransId="{E2883796-12A2-4202-821C-32CF2E0EDA74}"/>
    <dgm:cxn modelId="{2BFCD6EF-13B0-4C59-B556-106F82382042}" srcId="{B25B6F6A-66A4-4BF7-855F-703EC2D6D63C}" destId="{F12C8F32-F609-4CB4-BA9E-1A4413C2BC5E}" srcOrd="2" destOrd="0" parTransId="{0D834E43-53FB-4FAF-ABE2-23AE171EACD9}" sibTransId="{84E4566E-803E-45E3-B915-99A0BE5374CD}"/>
    <dgm:cxn modelId="{13A2A91C-04AC-4EE4-88B7-9427767AD8FF}" srcId="{B25B6F6A-66A4-4BF7-855F-703EC2D6D63C}" destId="{2C0DCA99-280B-43A7-A509-79544800A72B}" srcOrd="0" destOrd="0" parTransId="{552EDA08-624A-4873-BB9D-B15161F0843B}" sibTransId="{11D7C38F-E641-43AA-BCA2-39F706BDA5B4}"/>
    <dgm:cxn modelId="{8940914A-422E-467A-A749-156AA69D1E61}" type="presOf" srcId="{84E4566E-803E-45E3-B915-99A0BE5374CD}" destId="{D420E49C-B8AA-4341-9E9D-9FDA1245D174}" srcOrd="0" destOrd="0" presId="urn:microsoft.com/office/officeart/2005/8/layout/bProcess4"/>
    <dgm:cxn modelId="{DDFE760B-0128-4257-B704-DDE8F87E8C4C}" srcId="{B25B6F6A-66A4-4BF7-855F-703EC2D6D63C}" destId="{33EB7E65-56F9-4A11-8E9E-16972074D0C7}" srcOrd="1" destOrd="0" parTransId="{EEEC6E50-2414-414D-99B4-FF58206F0946}" sibTransId="{5B45235C-8275-4AF9-8571-E13EF0ECB8A5}"/>
    <dgm:cxn modelId="{BBD4A1E3-FB89-4C94-BD3D-D1F54EC3F06F}" type="presOf" srcId="{B25B6F6A-66A4-4BF7-855F-703EC2D6D63C}" destId="{7646EA51-7450-4F46-9DFC-DECBB501FA0B}" srcOrd="0" destOrd="0" presId="urn:microsoft.com/office/officeart/2005/8/layout/bProcess4"/>
    <dgm:cxn modelId="{4A86B4DA-EBD4-4E51-B334-D50D9501C814}" type="presOf" srcId="{F12C8F32-F609-4CB4-BA9E-1A4413C2BC5E}" destId="{7DF47315-5EB5-49A5-9EE4-9D6DA7600DAA}" srcOrd="0" destOrd="0" presId="urn:microsoft.com/office/officeart/2005/8/layout/bProcess4"/>
    <dgm:cxn modelId="{A10E96D6-A48D-461B-AB8C-7551F1CE791E}" type="presParOf" srcId="{7646EA51-7450-4F46-9DFC-DECBB501FA0B}" destId="{ECBE7CDE-6C5E-4B90-963D-8D984C43C773}" srcOrd="0" destOrd="0" presId="urn:microsoft.com/office/officeart/2005/8/layout/bProcess4"/>
    <dgm:cxn modelId="{BC6D7F3F-A48C-46DA-B97A-2A943B6426C8}" type="presParOf" srcId="{ECBE7CDE-6C5E-4B90-963D-8D984C43C773}" destId="{0C8D1F89-969F-4854-A419-2A74BE11BD5C}" srcOrd="0" destOrd="0" presId="urn:microsoft.com/office/officeart/2005/8/layout/bProcess4"/>
    <dgm:cxn modelId="{87521DB2-0D80-43AF-A3D7-82085D7D8B06}" type="presParOf" srcId="{ECBE7CDE-6C5E-4B90-963D-8D984C43C773}" destId="{C6E00342-4E8C-4005-8FD0-FC06A3BB8D50}" srcOrd="1" destOrd="0" presId="urn:microsoft.com/office/officeart/2005/8/layout/bProcess4"/>
    <dgm:cxn modelId="{875BB6A5-9B89-445B-8059-6E3E2E583F0A}" type="presParOf" srcId="{7646EA51-7450-4F46-9DFC-DECBB501FA0B}" destId="{750C9EFE-433A-4EF7-BE87-1311D8E7B878}" srcOrd="1" destOrd="0" presId="urn:microsoft.com/office/officeart/2005/8/layout/bProcess4"/>
    <dgm:cxn modelId="{62D27861-F29B-4784-8F29-2CEE87B5ABAE}" type="presParOf" srcId="{7646EA51-7450-4F46-9DFC-DECBB501FA0B}" destId="{7F281245-4052-4E4D-92BC-6AE770A46DD0}" srcOrd="2" destOrd="0" presId="urn:microsoft.com/office/officeart/2005/8/layout/bProcess4"/>
    <dgm:cxn modelId="{7A11AC19-DDB3-4AFD-A9DA-BD0E6843DA96}" type="presParOf" srcId="{7F281245-4052-4E4D-92BC-6AE770A46DD0}" destId="{5D331201-D6DE-485E-A994-7DB669443D91}" srcOrd="0" destOrd="0" presId="urn:microsoft.com/office/officeart/2005/8/layout/bProcess4"/>
    <dgm:cxn modelId="{6A27299E-7E14-47E8-938A-97A5A71530C0}" type="presParOf" srcId="{7F281245-4052-4E4D-92BC-6AE770A46DD0}" destId="{D926EBD2-43C6-4DD5-B18F-AC33ABC46E99}" srcOrd="1" destOrd="0" presId="urn:microsoft.com/office/officeart/2005/8/layout/bProcess4"/>
    <dgm:cxn modelId="{AECDE26B-4D99-43E0-B0F1-F6CFD6729377}" type="presParOf" srcId="{7646EA51-7450-4F46-9DFC-DECBB501FA0B}" destId="{58C13691-4238-40D8-A5EF-4A98A6CB0A94}" srcOrd="3" destOrd="0" presId="urn:microsoft.com/office/officeart/2005/8/layout/bProcess4"/>
    <dgm:cxn modelId="{30688CCD-831A-44C1-BA71-3CB1E1E6320E}" type="presParOf" srcId="{7646EA51-7450-4F46-9DFC-DECBB501FA0B}" destId="{DE0D5A9A-E806-4926-BA4D-4A10B0BB4F94}" srcOrd="4" destOrd="0" presId="urn:microsoft.com/office/officeart/2005/8/layout/bProcess4"/>
    <dgm:cxn modelId="{BD51FF8C-A30D-4D7F-A223-CC01D2B69394}" type="presParOf" srcId="{DE0D5A9A-E806-4926-BA4D-4A10B0BB4F94}" destId="{513B6A0A-9C11-4527-AE4E-13AA06014B92}" srcOrd="0" destOrd="0" presId="urn:microsoft.com/office/officeart/2005/8/layout/bProcess4"/>
    <dgm:cxn modelId="{F62023B4-838C-4DC6-9D1D-15F4981D7B5F}" type="presParOf" srcId="{DE0D5A9A-E806-4926-BA4D-4A10B0BB4F94}" destId="{7DF47315-5EB5-49A5-9EE4-9D6DA7600DAA}" srcOrd="1" destOrd="0" presId="urn:microsoft.com/office/officeart/2005/8/layout/bProcess4"/>
    <dgm:cxn modelId="{89C9AD17-2011-486E-9185-E92E09DA9433}" type="presParOf" srcId="{7646EA51-7450-4F46-9DFC-DECBB501FA0B}" destId="{D420E49C-B8AA-4341-9E9D-9FDA1245D174}" srcOrd="5" destOrd="0" presId="urn:microsoft.com/office/officeart/2005/8/layout/bProcess4"/>
    <dgm:cxn modelId="{F0FBFD69-B0F1-4F49-A5AC-C346114C82CE}" type="presParOf" srcId="{7646EA51-7450-4F46-9DFC-DECBB501FA0B}" destId="{A057C1E4-2FBA-4089-86D5-102A06CB9765}" srcOrd="6" destOrd="0" presId="urn:microsoft.com/office/officeart/2005/8/layout/bProcess4"/>
    <dgm:cxn modelId="{88411942-15A7-4630-B52E-1B9B73C5672F}" type="presParOf" srcId="{A057C1E4-2FBA-4089-86D5-102A06CB9765}" destId="{4F353829-61AD-4967-BB98-826C6ECB6E0D}" srcOrd="0" destOrd="0" presId="urn:microsoft.com/office/officeart/2005/8/layout/bProcess4"/>
    <dgm:cxn modelId="{93326954-5F48-44F3-BBC3-69478FB32574}" type="presParOf" srcId="{A057C1E4-2FBA-4089-86D5-102A06CB9765}" destId="{653CE31B-3A00-487A-B176-67BD5ECEC7FF}"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25B6F6A-66A4-4BF7-855F-703EC2D6D63C}" type="doc">
      <dgm:prSet loTypeId="urn:microsoft.com/office/officeart/2005/8/layout/bProcess4" loCatId="process" qsTypeId="urn:microsoft.com/office/officeart/2005/8/quickstyle/simple5" qsCatId="simple" csTypeId="urn:microsoft.com/office/officeart/2005/8/colors/accent1_2#23" csCatId="accent1" phldr="1"/>
      <dgm:spPr/>
      <dgm:t>
        <a:bodyPr/>
        <a:lstStyle/>
        <a:p>
          <a:endParaRPr lang="ru-RU"/>
        </a:p>
      </dgm:t>
    </dgm:pt>
    <dgm:pt modelId="{2C0DCA99-280B-43A7-A509-79544800A72B}">
      <dgm:prSet phldrT="[Текст]"/>
      <dgm:spPr/>
      <dgm:t>
        <a:bodyPr/>
        <a:lstStyle/>
        <a:p>
          <a:r>
            <a:rPr lang="ru-RU" dirty="0" smtClean="0"/>
            <a:t>Переходы через улицу или дорогу обозначены линиями разметки на проезжей части и дорожными знаками.</a:t>
          </a:r>
          <a:endParaRPr lang="ru-RU"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552EDA08-624A-4873-BB9D-B15161F0843B}" type="parTrans" cxnId="{13A2A91C-04AC-4EE4-88B7-9427767AD8FF}">
      <dgm:prSet/>
      <dgm:spPr/>
      <dgm:t>
        <a:bodyPr/>
        <a:lstStyle/>
        <a:p>
          <a:endParaRPr lang="ru-RU"/>
        </a:p>
      </dgm:t>
    </dgm:pt>
    <dgm:pt modelId="{11D7C38F-E641-43AA-BCA2-39F706BDA5B4}" type="sibTrans" cxnId="{13A2A91C-04AC-4EE4-88B7-9427767AD8FF}">
      <dgm:prSet/>
      <dgm:spPr/>
      <dgm:t>
        <a:bodyPr/>
        <a:lstStyle/>
        <a:p>
          <a:endParaRPr lang="ru-RU"/>
        </a:p>
      </dgm:t>
    </dgm:pt>
    <dgm:pt modelId="{33EB7E65-56F9-4A11-8E9E-16972074D0C7}">
      <dgm:prSet phldrT="[Текст]"/>
      <dgm:spPr/>
      <dgm:t>
        <a:bodyPr/>
        <a:lstStyle/>
        <a:p>
          <a:r>
            <a:rPr lang="ru-RU" dirty="0" smtClean="0"/>
            <a:t>Перед переходом проезжей части пешеход должен остановиться на краю тротуара. Остановка нужна, чтобы осмотреть проезжую часть и убедиться в отсутствии приближающегося транспорта . </a:t>
          </a:r>
          <a:endParaRPr lang="ru-RU"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EEEC6E50-2414-414D-99B4-FF58206F0946}" type="parTrans" cxnId="{DDFE760B-0128-4257-B704-DDE8F87E8C4C}">
      <dgm:prSet/>
      <dgm:spPr/>
      <dgm:t>
        <a:bodyPr/>
        <a:lstStyle/>
        <a:p>
          <a:endParaRPr lang="ru-RU"/>
        </a:p>
      </dgm:t>
    </dgm:pt>
    <dgm:pt modelId="{5B45235C-8275-4AF9-8571-E13EF0ECB8A5}" type="sibTrans" cxnId="{DDFE760B-0128-4257-B704-DDE8F87E8C4C}">
      <dgm:prSet/>
      <dgm:spPr/>
      <dgm:t>
        <a:bodyPr/>
        <a:lstStyle/>
        <a:p>
          <a:endParaRPr lang="ru-RU"/>
        </a:p>
      </dgm:t>
    </dgm:pt>
    <dgm:pt modelId="{F12C8F32-F609-4CB4-BA9E-1A4413C2BC5E}">
      <dgm:prSet phldrT="[Текст]"/>
      <dgm:spPr/>
      <dgm:t>
        <a:bodyPr/>
        <a:lstStyle/>
        <a:p>
          <a:r>
            <a:rPr lang="ru-RU"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Переходи улицу только по пешеходным переходам!</a:t>
          </a:r>
          <a:endParaRPr lang="ru-RU"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0D834E43-53FB-4FAF-ABE2-23AE171EACD9}" type="parTrans" cxnId="{2BFCD6EF-13B0-4C59-B556-106F82382042}">
      <dgm:prSet/>
      <dgm:spPr/>
      <dgm:t>
        <a:bodyPr/>
        <a:lstStyle/>
        <a:p>
          <a:endParaRPr lang="ru-RU"/>
        </a:p>
      </dgm:t>
    </dgm:pt>
    <dgm:pt modelId="{84E4566E-803E-45E3-B915-99A0BE5374CD}" type="sibTrans" cxnId="{2BFCD6EF-13B0-4C59-B556-106F82382042}">
      <dgm:prSet/>
      <dgm:spPr/>
      <dgm:t>
        <a:bodyPr/>
        <a:lstStyle/>
        <a:p>
          <a:endParaRPr lang="ru-RU"/>
        </a:p>
      </dgm:t>
    </dgm:pt>
    <dgm:pt modelId="{2DEDC3E1-65CF-4877-915F-F787EA95AC8F}">
      <dgm:prSet phldrT="[Текст]"/>
      <dgm:spPr/>
      <dgm:t>
        <a:bodyPr/>
        <a:lstStyle/>
        <a:p>
          <a:r>
            <a:rPr lang="ru-RU"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Светофоры установлены у большинства пешеходных переходов.</a:t>
          </a:r>
          <a:endParaRPr lang="ru-RU"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9420E6C5-70FF-42C8-B17D-CC8261F55C2E}" type="parTrans" cxnId="{D3324438-1C64-4803-AD94-F23EE5DC0170}">
      <dgm:prSet/>
      <dgm:spPr/>
      <dgm:t>
        <a:bodyPr/>
        <a:lstStyle/>
        <a:p>
          <a:endParaRPr lang="ru-RU"/>
        </a:p>
      </dgm:t>
    </dgm:pt>
    <dgm:pt modelId="{E2883796-12A2-4202-821C-32CF2E0EDA74}" type="sibTrans" cxnId="{D3324438-1C64-4803-AD94-F23EE5DC0170}">
      <dgm:prSet/>
      <dgm:spPr/>
      <dgm:t>
        <a:bodyPr/>
        <a:lstStyle/>
        <a:p>
          <a:endParaRPr lang="ru-RU"/>
        </a:p>
      </dgm:t>
    </dgm:pt>
    <dgm:pt modelId="{7646EA51-7450-4F46-9DFC-DECBB501FA0B}" type="pres">
      <dgm:prSet presAssocID="{B25B6F6A-66A4-4BF7-855F-703EC2D6D63C}" presName="Name0" presStyleCnt="0">
        <dgm:presLayoutVars>
          <dgm:dir/>
          <dgm:resizeHandles/>
        </dgm:presLayoutVars>
      </dgm:prSet>
      <dgm:spPr/>
      <dgm:t>
        <a:bodyPr/>
        <a:lstStyle/>
        <a:p>
          <a:endParaRPr lang="ru-RU"/>
        </a:p>
      </dgm:t>
    </dgm:pt>
    <dgm:pt modelId="{ECBE7CDE-6C5E-4B90-963D-8D984C43C773}" type="pres">
      <dgm:prSet presAssocID="{2C0DCA99-280B-43A7-A509-79544800A72B}" presName="compNode" presStyleCnt="0"/>
      <dgm:spPr/>
    </dgm:pt>
    <dgm:pt modelId="{0C8D1F89-969F-4854-A419-2A74BE11BD5C}" type="pres">
      <dgm:prSet presAssocID="{2C0DCA99-280B-43A7-A509-79544800A72B}" presName="dummyConnPt" presStyleCnt="0"/>
      <dgm:spPr/>
    </dgm:pt>
    <dgm:pt modelId="{C6E00342-4E8C-4005-8FD0-FC06A3BB8D50}" type="pres">
      <dgm:prSet presAssocID="{2C0DCA99-280B-43A7-A509-79544800A72B}" presName="node" presStyleLbl="node1" presStyleIdx="0" presStyleCnt="4">
        <dgm:presLayoutVars>
          <dgm:bulletEnabled val="1"/>
        </dgm:presLayoutVars>
      </dgm:prSet>
      <dgm:spPr/>
      <dgm:t>
        <a:bodyPr/>
        <a:lstStyle/>
        <a:p>
          <a:endParaRPr lang="ru-RU"/>
        </a:p>
      </dgm:t>
    </dgm:pt>
    <dgm:pt modelId="{750C9EFE-433A-4EF7-BE87-1311D8E7B878}" type="pres">
      <dgm:prSet presAssocID="{11D7C38F-E641-43AA-BCA2-39F706BDA5B4}" presName="sibTrans" presStyleLbl="bgSibTrans2D1" presStyleIdx="0" presStyleCnt="3"/>
      <dgm:spPr/>
      <dgm:t>
        <a:bodyPr/>
        <a:lstStyle/>
        <a:p>
          <a:endParaRPr lang="ru-RU"/>
        </a:p>
      </dgm:t>
    </dgm:pt>
    <dgm:pt modelId="{7F281245-4052-4E4D-92BC-6AE770A46DD0}" type="pres">
      <dgm:prSet presAssocID="{33EB7E65-56F9-4A11-8E9E-16972074D0C7}" presName="compNode" presStyleCnt="0"/>
      <dgm:spPr/>
    </dgm:pt>
    <dgm:pt modelId="{5D331201-D6DE-485E-A994-7DB669443D91}" type="pres">
      <dgm:prSet presAssocID="{33EB7E65-56F9-4A11-8E9E-16972074D0C7}" presName="dummyConnPt" presStyleCnt="0"/>
      <dgm:spPr/>
    </dgm:pt>
    <dgm:pt modelId="{D926EBD2-43C6-4DD5-B18F-AC33ABC46E99}" type="pres">
      <dgm:prSet presAssocID="{33EB7E65-56F9-4A11-8E9E-16972074D0C7}" presName="node" presStyleLbl="node1" presStyleIdx="1" presStyleCnt="4">
        <dgm:presLayoutVars>
          <dgm:bulletEnabled val="1"/>
        </dgm:presLayoutVars>
      </dgm:prSet>
      <dgm:spPr/>
      <dgm:t>
        <a:bodyPr/>
        <a:lstStyle/>
        <a:p>
          <a:endParaRPr lang="ru-RU"/>
        </a:p>
      </dgm:t>
    </dgm:pt>
    <dgm:pt modelId="{58C13691-4238-40D8-A5EF-4A98A6CB0A94}" type="pres">
      <dgm:prSet presAssocID="{5B45235C-8275-4AF9-8571-E13EF0ECB8A5}" presName="sibTrans" presStyleLbl="bgSibTrans2D1" presStyleIdx="1" presStyleCnt="3"/>
      <dgm:spPr/>
      <dgm:t>
        <a:bodyPr/>
        <a:lstStyle/>
        <a:p>
          <a:endParaRPr lang="ru-RU"/>
        </a:p>
      </dgm:t>
    </dgm:pt>
    <dgm:pt modelId="{DE0D5A9A-E806-4926-BA4D-4A10B0BB4F94}" type="pres">
      <dgm:prSet presAssocID="{F12C8F32-F609-4CB4-BA9E-1A4413C2BC5E}" presName="compNode" presStyleCnt="0"/>
      <dgm:spPr/>
    </dgm:pt>
    <dgm:pt modelId="{513B6A0A-9C11-4527-AE4E-13AA06014B92}" type="pres">
      <dgm:prSet presAssocID="{F12C8F32-F609-4CB4-BA9E-1A4413C2BC5E}" presName="dummyConnPt" presStyleCnt="0"/>
      <dgm:spPr/>
    </dgm:pt>
    <dgm:pt modelId="{7DF47315-5EB5-49A5-9EE4-9D6DA7600DAA}" type="pres">
      <dgm:prSet presAssocID="{F12C8F32-F609-4CB4-BA9E-1A4413C2BC5E}" presName="node" presStyleLbl="node1" presStyleIdx="2" presStyleCnt="4">
        <dgm:presLayoutVars>
          <dgm:bulletEnabled val="1"/>
        </dgm:presLayoutVars>
      </dgm:prSet>
      <dgm:spPr/>
      <dgm:t>
        <a:bodyPr/>
        <a:lstStyle/>
        <a:p>
          <a:endParaRPr lang="ru-RU"/>
        </a:p>
      </dgm:t>
    </dgm:pt>
    <dgm:pt modelId="{D420E49C-B8AA-4341-9E9D-9FDA1245D174}" type="pres">
      <dgm:prSet presAssocID="{84E4566E-803E-45E3-B915-99A0BE5374CD}" presName="sibTrans" presStyleLbl="bgSibTrans2D1" presStyleIdx="2" presStyleCnt="3"/>
      <dgm:spPr/>
      <dgm:t>
        <a:bodyPr/>
        <a:lstStyle/>
        <a:p>
          <a:endParaRPr lang="ru-RU"/>
        </a:p>
      </dgm:t>
    </dgm:pt>
    <dgm:pt modelId="{A057C1E4-2FBA-4089-86D5-102A06CB9765}" type="pres">
      <dgm:prSet presAssocID="{2DEDC3E1-65CF-4877-915F-F787EA95AC8F}" presName="compNode" presStyleCnt="0"/>
      <dgm:spPr/>
    </dgm:pt>
    <dgm:pt modelId="{4F353829-61AD-4967-BB98-826C6ECB6E0D}" type="pres">
      <dgm:prSet presAssocID="{2DEDC3E1-65CF-4877-915F-F787EA95AC8F}" presName="dummyConnPt" presStyleCnt="0"/>
      <dgm:spPr/>
    </dgm:pt>
    <dgm:pt modelId="{653CE31B-3A00-487A-B176-67BD5ECEC7FF}" type="pres">
      <dgm:prSet presAssocID="{2DEDC3E1-65CF-4877-915F-F787EA95AC8F}" presName="node" presStyleLbl="node1" presStyleIdx="3" presStyleCnt="4">
        <dgm:presLayoutVars>
          <dgm:bulletEnabled val="1"/>
        </dgm:presLayoutVars>
      </dgm:prSet>
      <dgm:spPr/>
      <dgm:t>
        <a:bodyPr/>
        <a:lstStyle/>
        <a:p>
          <a:endParaRPr lang="ru-RU"/>
        </a:p>
      </dgm:t>
    </dgm:pt>
  </dgm:ptLst>
  <dgm:cxnLst>
    <dgm:cxn modelId="{CD69BAEA-9557-460C-B575-16298E1165A2}" type="presOf" srcId="{2DEDC3E1-65CF-4877-915F-F787EA95AC8F}" destId="{653CE31B-3A00-487A-B176-67BD5ECEC7FF}" srcOrd="0" destOrd="0" presId="urn:microsoft.com/office/officeart/2005/8/layout/bProcess4"/>
    <dgm:cxn modelId="{315B01A1-0A16-419B-89EE-CD98717C6B7B}" type="presOf" srcId="{F12C8F32-F609-4CB4-BA9E-1A4413C2BC5E}" destId="{7DF47315-5EB5-49A5-9EE4-9D6DA7600DAA}" srcOrd="0" destOrd="0" presId="urn:microsoft.com/office/officeart/2005/8/layout/bProcess4"/>
    <dgm:cxn modelId="{D3324438-1C64-4803-AD94-F23EE5DC0170}" srcId="{B25B6F6A-66A4-4BF7-855F-703EC2D6D63C}" destId="{2DEDC3E1-65CF-4877-915F-F787EA95AC8F}" srcOrd="3" destOrd="0" parTransId="{9420E6C5-70FF-42C8-B17D-CC8261F55C2E}" sibTransId="{E2883796-12A2-4202-821C-32CF2E0EDA74}"/>
    <dgm:cxn modelId="{53AF0A97-24B4-4632-A585-01F27DC3A5D1}" type="presOf" srcId="{5B45235C-8275-4AF9-8571-E13EF0ECB8A5}" destId="{58C13691-4238-40D8-A5EF-4A98A6CB0A94}" srcOrd="0" destOrd="0" presId="urn:microsoft.com/office/officeart/2005/8/layout/bProcess4"/>
    <dgm:cxn modelId="{2A1937E6-BE62-4377-A817-848C16593E06}" type="presOf" srcId="{2C0DCA99-280B-43A7-A509-79544800A72B}" destId="{C6E00342-4E8C-4005-8FD0-FC06A3BB8D50}" srcOrd="0" destOrd="0" presId="urn:microsoft.com/office/officeart/2005/8/layout/bProcess4"/>
    <dgm:cxn modelId="{13A2A91C-04AC-4EE4-88B7-9427767AD8FF}" srcId="{B25B6F6A-66A4-4BF7-855F-703EC2D6D63C}" destId="{2C0DCA99-280B-43A7-A509-79544800A72B}" srcOrd="0" destOrd="0" parTransId="{552EDA08-624A-4873-BB9D-B15161F0843B}" sibTransId="{11D7C38F-E641-43AA-BCA2-39F706BDA5B4}"/>
    <dgm:cxn modelId="{2BFCD6EF-13B0-4C59-B556-106F82382042}" srcId="{B25B6F6A-66A4-4BF7-855F-703EC2D6D63C}" destId="{F12C8F32-F609-4CB4-BA9E-1A4413C2BC5E}" srcOrd="2" destOrd="0" parTransId="{0D834E43-53FB-4FAF-ABE2-23AE171EACD9}" sibTransId="{84E4566E-803E-45E3-B915-99A0BE5374CD}"/>
    <dgm:cxn modelId="{65A15266-F62C-4D36-888F-8FBDC03C5F1A}" type="presOf" srcId="{84E4566E-803E-45E3-B915-99A0BE5374CD}" destId="{D420E49C-B8AA-4341-9E9D-9FDA1245D174}" srcOrd="0" destOrd="0" presId="urn:microsoft.com/office/officeart/2005/8/layout/bProcess4"/>
    <dgm:cxn modelId="{C6CDE77C-1A64-4593-8B8B-6D6BDCC982A7}" type="presOf" srcId="{B25B6F6A-66A4-4BF7-855F-703EC2D6D63C}" destId="{7646EA51-7450-4F46-9DFC-DECBB501FA0B}" srcOrd="0" destOrd="0" presId="urn:microsoft.com/office/officeart/2005/8/layout/bProcess4"/>
    <dgm:cxn modelId="{BB1878F6-D247-44F7-AEAC-0CF1E0C2A3D9}" type="presOf" srcId="{11D7C38F-E641-43AA-BCA2-39F706BDA5B4}" destId="{750C9EFE-433A-4EF7-BE87-1311D8E7B878}" srcOrd="0" destOrd="0" presId="urn:microsoft.com/office/officeart/2005/8/layout/bProcess4"/>
    <dgm:cxn modelId="{DDFE760B-0128-4257-B704-DDE8F87E8C4C}" srcId="{B25B6F6A-66A4-4BF7-855F-703EC2D6D63C}" destId="{33EB7E65-56F9-4A11-8E9E-16972074D0C7}" srcOrd="1" destOrd="0" parTransId="{EEEC6E50-2414-414D-99B4-FF58206F0946}" sibTransId="{5B45235C-8275-4AF9-8571-E13EF0ECB8A5}"/>
    <dgm:cxn modelId="{7DB292B3-6B4B-4AA0-AAFD-C7BF4A00D070}" type="presOf" srcId="{33EB7E65-56F9-4A11-8E9E-16972074D0C7}" destId="{D926EBD2-43C6-4DD5-B18F-AC33ABC46E99}" srcOrd="0" destOrd="0" presId="urn:microsoft.com/office/officeart/2005/8/layout/bProcess4"/>
    <dgm:cxn modelId="{AD8793E7-7773-49FB-B657-8DBABF70390D}" type="presParOf" srcId="{7646EA51-7450-4F46-9DFC-DECBB501FA0B}" destId="{ECBE7CDE-6C5E-4B90-963D-8D984C43C773}" srcOrd="0" destOrd="0" presId="urn:microsoft.com/office/officeart/2005/8/layout/bProcess4"/>
    <dgm:cxn modelId="{1F99A55F-6AF1-429B-B0D9-4817633D86FF}" type="presParOf" srcId="{ECBE7CDE-6C5E-4B90-963D-8D984C43C773}" destId="{0C8D1F89-969F-4854-A419-2A74BE11BD5C}" srcOrd="0" destOrd="0" presId="urn:microsoft.com/office/officeart/2005/8/layout/bProcess4"/>
    <dgm:cxn modelId="{28574AD6-E4CF-4423-85F4-96A47B2376EC}" type="presParOf" srcId="{ECBE7CDE-6C5E-4B90-963D-8D984C43C773}" destId="{C6E00342-4E8C-4005-8FD0-FC06A3BB8D50}" srcOrd="1" destOrd="0" presId="urn:microsoft.com/office/officeart/2005/8/layout/bProcess4"/>
    <dgm:cxn modelId="{2F151C77-63D5-4FD2-A28A-22601E96F3BB}" type="presParOf" srcId="{7646EA51-7450-4F46-9DFC-DECBB501FA0B}" destId="{750C9EFE-433A-4EF7-BE87-1311D8E7B878}" srcOrd="1" destOrd="0" presId="urn:microsoft.com/office/officeart/2005/8/layout/bProcess4"/>
    <dgm:cxn modelId="{FF2DD9EE-E03F-4FCC-B573-7F04181DA1BE}" type="presParOf" srcId="{7646EA51-7450-4F46-9DFC-DECBB501FA0B}" destId="{7F281245-4052-4E4D-92BC-6AE770A46DD0}" srcOrd="2" destOrd="0" presId="urn:microsoft.com/office/officeart/2005/8/layout/bProcess4"/>
    <dgm:cxn modelId="{DCF38295-C3A1-4E5C-B38E-03306474FFF2}" type="presParOf" srcId="{7F281245-4052-4E4D-92BC-6AE770A46DD0}" destId="{5D331201-D6DE-485E-A994-7DB669443D91}" srcOrd="0" destOrd="0" presId="urn:microsoft.com/office/officeart/2005/8/layout/bProcess4"/>
    <dgm:cxn modelId="{819AAA8E-10B0-4244-9061-9F60478034E8}" type="presParOf" srcId="{7F281245-4052-4E4D-92BC-6AE770A46DD0}" destId="{D926EBD2-43C6-4DD5-B18F-AC33ABC46E99}" srcOrd="1" destOrd="0" presId="urn:microsoft.com/office/officeart/2005/8/layout/bProcess4"/>
    <dgm:cxn modelId="{55C2F11A-07D3-4179-AF67-AA8F3CBE8803}" type="presParOf" srcId="{7646EA51-7450-4F46-9DFC-DECBB501FA0B}" destId="{58C13691-4238-40D8-A5EF-4A98A6CB0A94}" srcOrd="3" destOrd="0" presId="urn:microsoft.com/office/officeart/2005/8/layout/bProcess4"/>
    <dgm:cxn modelId="{9EAB7C93-153C-4ED8-8A46-3EDF796902C2}" type="presParOf" srcId="{7646EA51-7450-4F46-9DFC-DECBB501FA0B}" destId="{DE0D5A9A-E806-4926-BA4D-4A10B0BB4F94}" srcOrd="4" destOrd="0" presId="urn:microsoft.com/office/officeart/2005/8/layout/bProcess4"/>
    <dgm:cxn modelId="{A66CF2D6-38FC-418C-8ABF-06A44F631914}" type="presParOf" srcId="{DE0D5A9A-E806-4926-BA4D-4A10B0BB4F94}" destId="{513B6A0A-9C11-4527-AE4E-13AA06014B92}" srcOrd="0" destOrd="0" presId="urn:microsoft.com/office/officeart/2005/8/layout/bProcess4"/>
    <dgm:cxn modelId="{BF95EB31-97B4-4A4D-BFC8-3C021A6CF0C5}" type="presParOf" srcId="{DE0D5A9A-E806-4926-BA4D-4A10B0BB4F94}" destId="{7DF47315-5EB5-49A5-9EE4-9D6DA7600DAA}" srcOrd="1" destOrd="0" presId="urn:microsoft.com/office/officeart/2005/8/layout/bProcess4"/>
    <dgm:cxn modelId="{D5FBC0BC-B5D7-4F8A-923C-D9CB04452AAB}" type="presParOf" srcId="{7646EA51-7450-4F46-9DFC-DECBB501FA0B}" destId="{D420E49C-B8AA-4341-9E9D-9FDA1245D174}" srcOrd="5" destOrd="0" presId="urn:microsoft.com/office/officeart/2005/8/layout/bProcess4"/>
    <dgm:cxn modelId="{6D289BBA-A975-4BE8-9957-47BED1273E23}" type="presParOf" srcId="{7646EA51-7450-4F46-9DFC-DECBB501FA0B}" destId="{A057C1E4-2FBA-4089-86D5-102A06CB9765}" srcOrd="6" destOrd="0" presId="urn:microsoft.com/office/officeart/2005/8/layout/bProcess4"/>
    <dgm:cxn modelId="{40F7AFDB-C139-4915-B9B0-EA133931ACA4}" type="presParOf" srcId="{A057C1E4-2FBA-4089-86D5-102A06CB9765}" destId="{4F353829-61AD-4967-BB98-826C6ECB6E0D}" srcOrd="0" destOrd="0" presId="urn:microsoft.com/office/officeart/2005/8/layout/bProcess4"/>
    <dgm:cxn modelId="{DDB2FC30-7CB1-467A-A035-BAC144BC7C35}" type="presParOf" srcId="{A057C1E4-2FBA-4089-86D5-102A06CB9765}" destId="{653CE31B-3A00-487A-B176-67BD5ECEC7FF}"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25B6F6A-66A4-4BF7-855F-703EC2D6D63C}" type="doc">
      <dgm:prSet loTypeId="urn:microsoft.com/office/officeart/2005/8/layout/bProcess4" loCatId="process" qsTypeId="urn:microsoft.com/office/officeart/2005/8/quickstyle/simple5" qsCatId="simple" csTypeId="urn:microsoft.com/office/officeart/2005/8/colors/accent1_2#24" csCatId="accent1" phldr="1"/>
      <dgm:spPr/>
      <dgm:t>
        <a:bodyPr/>
        <a:lstStyle/>
        <a:p>
          <a:endParaRPr lang="ru-RU"/>
        </a:p>
      </dgm:t>
    </dgm:pt>
    <dgm:pt modelId="{2C0DCA99-280B-43A7-A509-79544800A72B}">
      <dgm:prSet phldrT="[Текст]"/>
      <dgm:spPr/>
      <dgm:t>
        <a:bodyPr/>
        <a:lstStyle/>
        <a:p>
          <a:r>
            <a:rPr lang="ru-RU" dirty="0" smtClean="0"/>
            <a:t>В каждом крупном городе есть светофоры.</a:t>
          </a:r>
          <a:endParaRPr lang="ru-RU"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552EDA08-624A-4873-BB9D-B15161F0843B}" type="parTrans" cxnId="{13A2A91C-04AC-4EE4-88B7-9427767AD8FF}">
      <dgm:prSet/>
      <dgm:spPr/>
      <dgm:t>
        <a:bodyPr/>
        <a:lstStyle/>
        <a:p>
          <a:endParaRPr lang="ru-RU"/>
        </a:p>
      </dgm:t>
    </dgm:pt>
    <dgm:pt modelId="{11D7C38F-E641-43AA-BCA2-39F706BDA5B4}" type="sibTrans" cxnId="{13A2A91C-04AC-4EE4-88B7-9427767AD8FF}">
      <dgm:prSet/>
      <dgm:spPr/>
      <dgm:t>
        <a:bodyPr/>
        <a:lstStyle/>
        <a:p>
          <a:endParaRPr lang="ru-RU"/>
        </a:p>
      </dgm:t>
    </dgm:pt>
    <dgm:pt modelId="{33EB7E65-56F9-4A11-8E9E-16972074D0C7}">
      <dgm:prSet phldrT="[Текст]"/>
      <dgm:spPr/>
      <dgm:t>
        <a:bodyPr/>
        <a:lstStyle/>
        <a:p>
          <a:r>
            <a:rPr lang="ru-RU" dirty="0" smtClean="0"/>
            <a:t>Внимательно следи за сигналами светофора, переходя перекрёстки.</a:t>
          </a:r>
          <a:endParaRPr lang="ru-RU"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EEEC6E50-2414-414D-99B4-FF58206F0946}" type="parTrans" cxnId="{DDFE760B-0128-4257-B704-DDE8F87E8C4C}">
      <dgm:prSet/>
      <dgm:spPr/>
      <dgm:t>
        <a:bodyPr/>
        <a:lstStyle/>
        <a:p>
          <a:endParaRPr lang="ru-RU"/>
        </a:p>
      </dgm:t>
    </dgm:pt>
    <dgm:pt modelId="{5B45235C-8275-4AF9-8571-E13EF0ECB8A5}" type="sibTrans" cxnId="{DDFE760B-0128-4257-B704-DDE8F87E8C4C}">
      <dgm:prSet/>
      <dgm:spPr/>
      <dgm:t>
        <a:bodyPr/>
        <a:lstStyle/>
        <a:p>
          <a:endParaRPr lang="ru-RU"/>
        </a:p>
      </dgm:t>
    </dgm:pt>
    <dgm:pt modelId="{F12C8F32-F609-4CB4-BA9E-1A4413C2BC5E}">
      <dgm:prSet phldrT="[Текст]"/>
      <dgm:spPr/>
      <dgm:t>
        <a:bodyPr/>
        <a:lstStyle/>
        <a:p>
          <a:r>
            <a:rPr lang="ru-RU" dirty="0" smtClean="0"/>
            <a:t>Красный цвет обозначает стоп. Все должны остановиться.</a:t>
          </a:r>
          <a:endParaRPr lang="ru-RU"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0D834E43-53FB-4FAF-ABE2-23AE171EACD9}" type="parTrans" cxnId="{2BFCD6EF-13B0-4C59-B556-106F82382042}">
      <dgm:prSet/>
      <dgm:spPr/>
      <dgm:t>
        <a:bodyPr/>
        <a:lstStyle/>
        <a:p>
          <a:endParaRPr lang="ru-RU"/>
        </a:p>
      </dgm:t>
    </dgm:pt>
    <dgm:pt modelId="{84E4566E-803E-45E3-B915-99A0BE5374CD}" type="sibTrans" cxnId="{2BFCD6EF-13B0-4C59-B556-106F82382042}">
      <dgm:prSet/>
      <dgm:spPr/>
      <dgm:t>
        <a:bodyPr/>
        <a:lstStyle/>
        <a:p>
          <a:endParaRPr lang="ru-RU"/>
        </a:p>
      </dgm:t>
    </dgm:pt>
    <dgm:pt modelId="{2DEDC3E1-65CF-4877-915F-F787EA95AC8F}">
      <dgm:prSet phldrT="[Текст]"/>
      <dgm:spPr/>
      <dgm:t>
        <a:bodyPr/>
        <a:lstStyle/>
        <a:p>
          <a:r>
            <a:rPr lang="ru-RU"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Вот когда загорится зеленый, тогда можно начинать движение.</a:t>
          </a:r>
          <a:endParaRPr lang="ru-RU"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9420E6C5-70FF-42C8-B17D-CC8261F55C2E}" type="parTrans" cxnId="{D3324438-1C64-4803-AD94-F23EE5DC0170}">
      <dgm:prSet/>
      <dgm:spPr/>
      <dgm:t>
        <a:bodyPr/>
        <a:lstStyle/>
        <a:p>
          <a:endParaRPr lang="ru-RU"/>
        </a:p>
      </dgm:t>
    </dgm:pt>
    <dgm:pt modelId="{E2883796-12A2-4202-821C-32CF2E0EDA74}" type="sibTrans" cxnId="{D3324438-1C64-4803-AD94-F23EE5DC0170}">
      <dgm:prSet/>
      <dgm:spPr/>
      <dgm:t>
        <a:bodyPr/>
        <a:lstStyle/>
        <a:p>
          <a:endParaRPr lang="ru-RU"/>
        </a:p>
      </dgm:t>
    </dgm:pt>
    <dgm:pt modelId="{04D34DA7-BE76-4AE5-BFF4-F9BD0C47B30B}">
      <dgm:prSet phldrT="[Текст]"/>
      <dgm:spPr/>
      <dgm:t>
        <a:bodyPr/>
        <a:lstStyle/>
        <a:p>
          <a:r>
            <a:rPr lang="ru-RU"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Светофоры делают безопасным движение пешеходов.</a:t>
          </a:r>
          <a:endParaRPr lang="ru-RU"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E0AEBFAE-E780-469C-9224-A0FA79778975}" type="parTrans" cxnId="{10158552-4670-4C7C-81CF-C4E8CBF86C0E}">
      <dgm:prSet/>
      <dgm:spPr/>
      <dgm:t>
        <a:bodyPr/>
        <a:lstStyle/>
        <a:p>
          <a:endParaRPr lang="ru-RU"/>
        </a:p>
      </dgm:t>
    </dgm:pt>
    <dgm:pt modelId="{AAFBA743-D738-46C7-B6A9-C12E8D3DBB07}" type="sibTrans" cxnId="{10158552-4670-4C7C-81CF-C4E8CBF86C0E}">
      <dgm:prSet/>
      <dgm:spPr/>
      <dgm:t>
        <a:bodyPr/>
        <a:lstStyle/>
        <a:p>
          <a:endParaRPr lang="ru-RU"/>
        </a:p>
      </dgm:t>
    </dgm:pt>
    <dgm:pt modelId="{60A353F0-3AE2-4F4E-8DE1-F2EA570D800F}">
      <dgm:prSet phldrT="[Текст]"/>
      <dgm:spPr/>
      <dgm:t>
        <a:bodyPr/>
        <a:lstStyle/>
        <a:p>
          <a:r>
            <a:rPr lang="ru-RU"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Жёлтый означает внимание.</a:t>
          </a:r>
          <a:endParaRPr lang="ru-RU"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8DCEE0E8-50C8-42ED-A9F7-FA2F3D486CE0}" type="parTrans" cxnId="{851CE54D-C450-4C48-B3D5-E58CCE974A38}">
      <dgm:prSet/>
      <dgm:spPr/>
      <dgm:t>
        <a:bodyPr/>
        <a:lstStyle/>
        <a:p>
          <a:endParaRPr lang="ru-RU"/>
        </a:p>
      </dgm:t>
    </dgm:pt>
    <dgm:pt modelId="{44CDD9B4-D499-4634-BE81-0AA52A336916}" type="sibTrans" cxnId="{851CE54D-C450-4C48-B3D5-E58CCE974A38}">
      <dgm:prSet/>
      <dgm:spPr/>
      <dgm:t>
        <a:bodyPr/>
        <a:lstStyle/>
        <a:p>
          <a:endParaRPr lang="ru-RU"/>
        </a:p>
      </dgm:t>
    </dgm:pt>
    <dgm:pt modelId="{7646EA51-7450-4F46-9DFC-DECBB501FA0B}" type="pres">
      <dgm:prSet presAssocID="{B25B6F6A-66A4-4BF7-855F-703EC2D6D63C}" presName="Name0" presStyleCnt="0">
        <dgm:presLayoutVars>
          <dgm:dir/>
          <dgm:resizeHandles/>
        </dgm:presLayoutVars>
      </dgm:prSet>
      <dgm:spPr/>
      <dgm:t>
        <a:bodyPr/>
        <a:lstStyle/>
        <a:p>
          <a:endParaRPr lang="ru-RU"/>
        </a:p>
      </dgm:t>
    </dgm:pt>
    <dgm:pt modelId="{ECBE7CDE-6C5E-4B90-963D-8D984C43C773}" type="pres">
      <dgm:prSet presAssocID="{2C0DCA99-280B-43A7-A509-79544800A72B}" presName="compNode" presStyleCnt="0"/>
      <dgm:spPr/>
    </dgm:pt>
    <dgm:pt modelId="{0C8D1F89-969F-4854-A419-2A74BE11BD5C}" type="pres">
      <dgm:prSet presAssocID="{2C0DCA99-280B-43A7-A509-79544800A72B}" presName="dummyConnPt" presStyleCnt="0"/>
      <dgm:spPr/>
    </dgm:pt>
    <dgm:pt modelId="{C6E00342-4E8C-4005-8FD0-FC06A3BB8D50}" type="pres">
      <dgm:prSet presAssocID="{2C0DCA99-280B-43A7-A509-79544800A72B}" presName="node" presStyleLbl="node1" presStyleIdx="0" presStyleCnt="6" custScaleX="151751">
        <dgm:presLayoutVars>
          <dgm:bulletEnabled val="1"/>
        </dgm:presLayoutVars>
      </dgm:prSet>
      <dgm:spPr/>
      <dgm:t>
        <a:bodyPr/>
        <a:lstStyle/>
        <a:p>
          <a:endParaRPr lang="ru-RU"/>
        </a:p>
      </dgm:t>
    </dgm:pt>
    <dgm:pt modelId="{750C9EFE-433A-4EF7-BE87-1311D8E7B878}" type="pres">
      <dgm:prSet presAssocID="{11D7C38F-E641-43AA-BCA2-39F706BDA5B4}" presName="sibTrans" presStyleLbl="bgSibTrans2D1" presStyleIdx="0" presStyleCnt="5"/>
      <dgm:spPr/>
      <dgm:t>
        <a:bodyPr/>
        <a:lstStyle/>
        <a:p>
          <a:endParaRPr lang="ru-RU"/>
        </a:p>
      </dgm:t>
    </dgm:pt>
    <dgm:pt modelId="{7F281245-4052-4E4D-92BC-6AE770A46DD0}" type="pres">
      <dgm:prSet presAssocID="{33EB7E65-56F9-4A11-8E9E-16972074D0C7}" presName="compNode" presStyleCnt="0"/>
      <dgm:spPr/>
    </dgm:pt>
    <dgm:pt modelId="{5D331201-D6DE-485E-A994-7DB669443D91}" type="pres">
      <dgm:prSet presAssocID="{33EB7E65-56F9-4A11-8E9E-16972074D0C7}" presName="dummyConnPt" presStyleCnt="0"/>
      <dgm:spPr/>
    </dgm:pt>
    <dgm:pt modelId="{D926EBD2-43C6-4DD5-B18F-AC33ABC46E99}" type="pres">
      <dgm:prSet presAssocID="{33EB7E65-56F9-4A11-8E9E-16972074D0C7}" presName="node" presStyleLbl="node1" presStyleIdx="1" presStyleCnt="6" custScaleX="151907" custLinFactNeighborX="-78" custLinFactNeighborY="-703">
        <dgm:presLayoutVars>
          <dgm:bulletEnabled val="1"/>
        </dgm:presLayoutVars>
      </dgm:prSet>
      <dgm:spPr/>
      <dgm:t>
        <a:bodyPr/>
        <a:lstStyle/>
        <a:p>
          <a:endParaRPr lang="ru-RU"/>
        </a:p>
      </dgm:t>
    </dgm:pt>
    <dgm:pt modelId="{58C13691-4238-40D8-A5EF-4A98A6CB0A94}" type="pres">
      <dgm:prSet presAssocID="{5B45235C-8275-4AF9-8571-E13EF0ECB8A5}" presName="sibTrans" presStyleLbl="bgSibTrans2D1" presStyleIdx="1" presStyleCnt="5"/>
      <dgm:spPr/>
      <dgm:t>
        <a:bodyPr/>
        <a:lstStyle/>
        <a:p>
          <a:endParaRPr lang="ru-RU"/>
        </a:p>
      </dgm:t>
    </dgm:pt>
    <dgm:pt modelId="{DE0D5A9A-E806-4926-BA4D-4A10B0BB4F94}" type="pres">
      <dgm:prSet presAssocID="{F12C8F32-F609-4CB4-BA9E-1A4413C2BC5E}" presName="compNode" presStyleCnt="0"/>
      <dgm:spPr/>
    </dgm:pt>
    <dgm:pt modelId="{513B6A0A-9C11-4527-AE4E-13AA06014B92}" type="pres">
      <dgm:prSet presAssocID="{F12C8F32-F609-4CB4-BA9E-1A4413C2BC5E}" presName="dummyConnPt" presStyleCnt="0"/>
      <dgm:spPr/>
    </dgm:pt>
    <dgm:pt modelId="{7DF47315-5EB5-49A5-9EE4-9D6DA7600DAA}" type="pres">
      <dgm:prSet presAssocID="{F12C8F32-F609-4CB4-BA9E-1A4413C2BC5E}" presName="node" presStyleLbl="node1" presStyleIdx="2" presStyleCnt="6" custScaleX="151751">
        <dgm:presLayoutVars>
          <dgm:bulletEnabled val="1"/>
        </dgm:presLayoutVars>
      </dgm:prSet>
      <dgm:spPr/>
      <dgm:t>
        <a:bodyPr/>
        <a:lstStyle/>
        <a:p>
          <a:endParaRPr lang="ru-RU"/>
        </a:p>
      </dgm:t>
    </dgm:pt>
    <dgm:pt modelId="{D420E49C-B8AA-4341-9E9D-9FDA1245D174}" type="pres">
      <dgm:prSet presAssocID="{84E4566E-803E-45E3-B915-99A0BE5374CD}" presName="sibTrans" presStyleLbl="bgSibTrans2D1" presStyleIdx="2" presStyleCnt="5"/>
      <dgm:spPr/>
      <dgm:t>
        <a:bodyPr/>
        <a:lstStyle/>
        <a:p>
          <a:endParaRPr lang="ru-RU"/>
        </a:p>
      </dgm:t>
    </dgm:pt>
    <dgm:pt modelId="{E99CC402-E5DE-4A77-AB5B-DCCC57960173}" type="pres">
      <dgm:prSet presAssocID="{60A353F0-3AE2-4F4E-8DE1-F2EA570D800F}" presName="compNode" presStyleCnt="0"/>
      <dgm:spPr/>
    </dgm:pt>
    <dgm:pt modelId="{F54AC6F6-BBFA-4EDD-BCB7-C11B3C85BC61}" type="pres">
      <dgm:prSet presAssocID="{60A353F0-3AE2-4F4E-8DE1-F2EA570D800F}" presName="dummyConnPt" presStyleCnt="0"/>
      <dgm:spPr/>
    </dgm:pt>
    <dgm:pt modelId="{B8D10BE5-9955-485B-A74A-6DC0E682B25D}" type="pres">
      <dgm:prSet presAssocID="{60A353F0-3AE2-4F4E-8DE1-F2EA570D800F}" presName="node" presStyleLbl="node1" presStyleIdx="3" presStyleCnt="6" custScaleX="155082">
        <dgm:presLayoutVars>
          <dgm:bulletEnabled val="1"/>
        </dgm:presLayoutVars>
      </dgm:prSet>
      <dgm:spPr/>
      <dgm:t>
        <a:bodyPr/>
        <a:lstStyle/>
        <a:p>
          <a:endParaRPr lang="ru-RU"/>
        </a:p>
      </dgm:t>
    </dgm:pt>
    <dgm:pt modelId="{9282B47C-DF8D-43A4-820E-27A790B38B06}" type="pres">
      <dgm:prSet presAssocID="{44CDD9B4-D499-4634-BE81-0AA52A336916}" presName="sibTrans" presStyleLbl="bgSibTrans2D1" presStyleIdx="3" presStyleCnt="5"/>
      <dgm:spPr/>
      <dgm:t>
        <a:bodyPr/>
        <a:lstStyle/>
        <a:p>
          <a:endParaRPr lang="ru-RU"/>
        </a:p>
      </dgm:t>
    </dgm:pt>
    <dgm:pt modelId="{A057C1E4-2FBA-4089-86D5-102A06CB9765}" type="pres">
      <dgm:prSet presAssocID="{2DEDC3E1-65CF-4877-915F-F787EA95AC8F}" presName="compNode" presStyleCnt="0"/>
      <dgm:spPr/>
    </dgm:pt>
    <dgm:pt modelId="{4F353829-61AD-4967-BB98-826C6ECB6E0D}" type="pres">
      <dgm:prSet presAssocID="{2DEDC3E1-65CF-4877-915F-F787EA95AC8F}" presName="dummyConnPt" presStyleCnt="0"/>
      <dgm:spPr/>
    </dgm:pt>
    <dgm:pt modelId="{653CE31B-3A00-487A-B176-67BD5ECEC7FF}" type="pres">
      <dgm:prSet presAssocID="{2DEDC3E1-65CF-4877-915F-F787EA95AC8F}" presName="node" presStyleLbl="node1" presStyleIdx="4" presStyleCnt="6" custScaleX="156356">
        <dgm:presLayoutVars>
          <dgm:bulletEnabled val="1"/>
        </dgm:presLayoutVars>
      </dgm:prSet>
      <dgm:spPr/>
      <dgm:t>
        <a:bodyPr/>
        <a:lstStyle/>
        <a:p>
          <a:endParaRPr lang="ru-RU"/>
        </a:p>
      </dgm:t>
    </dgm:pt>
    <dgm:pt modelId="{1E1376BE-2067-4933-9CD7-875B7C9D2B7B}" type="pres">
      <dgm:prSet presAssocID="{E2883796-12A2-4202-821C-32CF2E0EDA74}" presName="sibTrans" presStyleLbl="bgSibTrans2D1" presStyleIdx="4" presStyleCnt="5"/>
      <dgm:spPr/>
      <dgm:t>
        <a:bodyPr/>
        <a:lstStyle/>
        <a:p>
          <a:endParaRPr lang="ru-RU"/>
        </a:p>
      </dgm:t>
    </dgm:pt>
    <dgm:pt modelId="{FE01B120-FEFA-4C0F-9450-0E3A5AA774C1}" type="pres">
      <dgm:prSet presAssocID="{04D34DA7-BE76-4AE5-BFF4-F9BD0C47B30B}" presName="compNode" presStyleCnt="0"/>
      <dgm:spPr/>
    </dgm:pt>
    <dgm:pt modelId="{257DA5F7-E36A-4274-85A7-277287FDC414}" type="pres">
      <dgm:prSet presAssocID="{04D34DA7-BE76-4AE5-BFF4-F9BD0C47B30B}" presName="dummyConnPt" presStyleCnt="0"/>
      <dgm:spPr/>
    </dgm:pt>
    <dgm:pt modelId="{6660C733-9687-4CF5-ACDA-CACC90CBF1C3}" type="pres">
      <dgm:prSet presAssocID="{04D34DA7-BE76-4AE5-BFF4-F9BD0C47B30B}" presName="node" presStyleLbl="node1" presStyleIdx="5" presStyleCnt="6" custScaleX="155083" custLinFactNeighborX="-636" custLinFactNeighborY="-62">
        <dgm:presLayoutVars>
          <dgm:bulletEnabled val="1"/>
        </dgm:presLayoutVars>
      </dgm:prSet>
      <dgm:spPr/>
      <dgm:t>
        <a:bodyPr/>
        <a:lstStyle/>
        <a:p>
          <a:endParaRPr lang="ru-RU"/>
        </a:p>
      </dgm:t>
    </dgm:pt>
  </dgm:ptLst>
  <dgm:cxnLst>
    <dgm:cxn modelId="{748B7F49-2D06-44C3-8D74-E40BECD44F0F}" type="presOf" srcId="{60A353F0-3AE2-4F4E-8DE1-F2EA570D800F}" destId="{B8D10BE5-9955-485B-A74A-6DC0E682B25D}" srcOrd="0" destOrd="0" presId="urn:microsoft.com/office/officeart/2005/8/layout/bProcess4"/>
    <dgm:cxn modelId="{A5315593-6F17-4931-8E5A-CE98F64003F6}" type="presOf" srcId="{33EB7E65-56F9-4A11-8E9E-16972074D0C7}" destId="{D926EBD2-43C6-4DD5-B18F-AC33ABC46E99}" srcOrd="0" destOrd="0" presId="urn:microsoft.com/office/officeart/2005/8/layout/bProcess4"/>
    <dgm:cxn modelId="{D3324438-1C64-4803-AD94-F23EE5DC0170}" srcId="{B25B6F6A-66A4-4BF7-855F-703EC2D6D63C}" destId="{2DEDC3E1-65CF-4877-915F-F787EA95AC8F}" srcOrd="4" destOrd="0" parTransId="{9420E6C5-70FF-42C8-B17D-CC8261F55C2E}" sibTransId="{E2883796-12A2-4202-821C-32CF2E0EDA74}"/>
    <dgm:cxn modelId="{27804671-8F72-489D-9E98-1C5E61BB678D}" type="presOf" srcId="{B25B6F6A-66A4-4BF7-855F-703EC2D6D63C}" destId="{7646EA51-7450-4F46-9DFC-DECBB501FA0B}" srcOrd="0" destOrd="0" presId="urn:microsoft.com/office/officeart/2005/8/layout/bProcess4"/>
    <dgm:cxn modelId="{BBE882C9-0583-4794-8A75-8D6B175E9810}" type="presOf" srcId="{2DEDC3E1-65CF-4877-915F-F787EA95AC8F}" destId="{653CE31B-3A00-487A-B176-67BD5ECEC7FF}" srcOrd="0" destOrd="0" presId="urn:microsoft.com/office/officeart/2005/8/layout/bProcess4"/>
    <dgm:cxn modelId="{13A2A91C-04AC-4EE4-88B7-9427767AD8FF}" srcId="{B25B6F6A-66A4-4BF7-855F-703EC2D6D63C}" destId="{2C0DCA99-280B-43A7-A509-79544800A72B}" srcOrd="0" destOrd="0" parTransId="{552EDA08-624A-4873-BB9D-B15161F0843B}" sibTransId="{11D7C38F-E641-43AA-BCA2-39F706BDA5B4}"/>
    <dgm:cxn modelId="{2BFCD6EF-13B0-4C59-B556-106F82382042}" srcId="{B25B6F6A-66A4-4BF7-855F-703EC2D6D63C}" destId="{F12C8F32-F609-4CB4-BA9E-1A4413C2BC5E}" srcOrd="2" destOrd="0" parTransId="{0D834E43-53FB-4FAF-ABE2-23AE171EACD9}" sibTransId="{84E4566E-803E-45E3-B915-99A0BE5374CD}"/>
    <dgm:cxn modelId="{16807F6F-F9E9-4433-91AA-C5491999D653}" type="presOf" srcId="{84E4566E-803E-45E3-B915-99A0BE5374CD}" destId="{D420E49C-B8AA-4341-9E9D-9FDA1245D174}" srcOrd="0" destOrd="0" presId="urn:microsoft.com/office/officeart/2005/8/layout/bProcess4"/>
    <dgm:cxn modelId="{B582EBDF-1C39-485A-A0D6-1C2890DAE441}" type="presOf" srcId="{E2883796-12A2-4202-821C-32CF2E0EDA74}" destId="{1E1376BE-2067-4933-9CD7-875B7C9D2B7B}" srcOrd="0" destOrd="0" presId="urn:microsoft.com/office/officeart/2005/8/layout/bProcess4"/>
    <dgm:cxn modelId="{83E9CB1C-92B8-4A29-8B18-32E4B808FF89}" type="presOf" srcId="{11D7C38F-E641-43AA-BCA2-39F706BDA5B4}" destId="{750C9EFE-433A-4EF7-BE87-1311D8E7B878}" srcOrd="0" destOrd="0" presId="urn:microsoft.com/office/officeart/2005/8/layout/bProcess4"/>
    <dgm:cxn modelId="{93D28B82-88A7-441E-BD6A-3A84CBB74246}" type="presOf" srcId="{04D34DA7-BE76-4AE5-BFF4-F9BD0C47B30B}" destId="{6660C733-9687-4CF5-ACDA-CACC90CBF1C3}" srcOrd="0" destOrd="0" presId="urn:microsoft.com/office/officeart/2005/8/layout/bProcess4"/>
    <dgm:cxn modelId="{39DEFFEE-A420-47B0-8E26-5669D9D1C830}" type="presOf" srcId="{44CDD9B4-D499-4634-BE81-0AA52A336916}" destId="{9282B47C-DF8D-43A4-820E-27A790B38B06}" srcOrd="0" destOrd="0" presId="urn:microsoft.com/office/officeart/2005/8/layout/bProcess4"/>
    <dgm:cxn modelId="{DDFE760B-0128-4257-B704-DDE8F87E8C4C}" srcId="{B25B6F6A-66A4-4BF7-855F-703EC2D6D63C}" destId="{33EB7E65-56F9-4A11-8E9E-16972074D0C7}" srcOrd="1" destOrd="0" parTransId="{EEEC6E50-2414-414D-99B4-FF58206F0946}" sibTransId="{5B45235C-8275-4AF9-8571-E13EF0ECB8A5}"/>
    <dgm:cxn modelId="{71628536-4EBF-4FBE-8757-DFC661EBA4C7}" type="presOf" srcId="{2C0DCA99-280B-43A7-A509-79544800A72B}" destId="{C6E00342-4E8C-4005-8FD0-FC06A3BB8D50}" srcOrd="0" destOrd="0" presId="urn:microsoft.com/office/officeart/2005/8/layout/bProcess4"/>
    <dgm:cxn modelId="{D5C90893-0FA6-4D78-BEE6-EFFE791A7F01}" type="presOf" srcId="{5B45235C-8275-4AF9-8571-E13EF0ECB8A5}" destId="{58C13691-4238-40D8-A5EF-4A98A6CB0A94}" srcOrd="0" destOrd="0" presId="urn:microsoft.com/office/officeart/2005/8/layout/bProcess4"/>
    <dgm:cxn modelId="{10158552-4670-4C7C-81CF-C4E8CBF86C0E}" srcId="{B25B6F6A-66A4-4BF7-855F-703EC2D6D63C}" destId="{04D34DA7-BE76-4AE5-BFF4-F9BD0C47B30B}" srcOrd="5" destOrd="0" parTransId="{E0AEBFAE-E780-469C-9224-A0FA79778975}" sibTransId="{AAFBA743-D738-46C7-B6A9-C12E8D3DBB07}"/>
    <dgm:cxn modelId="{851CE54D-C450-4C48-B3D5-E58CCE974A38}" srcId="{B25B6F6A-66A4-4BF7-855F-703EC2D6D63C}" destId="{60A353F0-3AE2-4F4E-8DE1-F2EA570D800F}" srcOrd="3" destOrd="0" parTransId="{8DCEE0E8-50C8-42ED-A9F7-FA2F3D486CE0}" sibTransId="{44CDD9B4-D499-4634-BE81-0AA52A336916}"/>
    <dgm:cxn modelId="{2A94939A-98EA-4135-8749-84D475F5F6C7}" type="presOf" srcId="{F12C8F32-F609-4CB4-BA9E-1A4413C2BC5E}" destId="{7DF47315-5EB5-49A5-9EE4-9D6DA7600DAA}" srcOrd="0" destOrd="0" presId="urn:microsoft.com/office/officeart/2005/8/layout/bProcess4"/>
    <dgm:cxn modelId="{9B57D7C7-F97D-49ED-8D0F-42CF18D80F89}" type="presParOf" srcId="{7646EA51-7450-4F46-9DFC-DECBB501FA0B}" destId="{ECBE7CDE-6C5E-4B90-963D-8D984C43C773}" srcOrd="0" destOrd="0" presId="urn:microsoft.com/office/officeart/2005/8/layout/bProcess4"/>
    <dgm:cxn modelId="{11B91F3F-860A-4C17-A606-BEAF7F8A790B}" type="presParOf" srcId="{ECBE7CDE-6C5E-4B90-963D-8D984C43C773}" destId="{0C8D1F89-969F-4854-A419-2A74BE11BD5C}" srcOrd="0" destOrd="0" presId="urn:microsoft.com/office/officeart/2005/8/layout/bProcess4"/>
    <dgm:cxn modelId="{7EB5F5CE-4D38-4E07-91E5-CEC88C47BBCB}" type="presParOf" srcId="{ECBE7CDE-6C5E-4B90-963D-8D984C43C773}" destId="{C6E00342-4E8C-4005-8FD0-FC06A3BB8D50}" srcOrd="1" destOrd="0" presId="urn:microsoft.com/office/officeart/2005/8/layout/bProcess4"/>
    <dgm:cxn modelId="{EE658BA7-0A67-4876-8761-81704A3853AE}" type="presParOf" srcId="{7646EA51-7450-4F46-9DFC-DECBB501FA0B}" destId="{750C9EFE-433A-4EF7-BE87-1311D8E7B878}" srcOrd="1" destOrd="0" presId="urn:microsoft.com/office/officeart/2005/8/layout/bProcess4"/>
    <dgm:cxn modelId="{8C06720B-03B1-494A-8E72-BEEBD07B54F0}" type="presParOf" srcId="{7646EA51-7450-4F46-9DFC-DECBB501FA0B}" destId="{7F281245-4052-4E4D-92BC-6AE770A46DD0}" srcOrd="2" destOrd="0" presId="urn:microsoft.com/office/officeart/2005/8/layout/bProcess4"/>
    <dgm:cxn modelId="{DE80ABB3-C49E-4393-B2E4-3DA2549F598A}" type="presParOf" srcId="{7F281245-4052-4E4D-92BC-6AE770A46DD0}" destId="{5D331201-D6DE-485E-A994-7DB669443D91}" srcOrd="0" destOrd="0" presId="urn:microsoft.com/office/officeart/2005/8/layout/bProcess4"/>
    <dgm:cxn modelId="{7C4E4CF7-F4A5-4C7E-9809-BAE9148660AD}" type="presParOf" srcId="{7F281245-4052-4E4D-92BC-6AE770A46DD0}" destId="{D926EBD2-43C6-4DD5-B18F-AC33ABC46E99}" srcOrd="1" destOrd="0" presId="urn:microsoft.com/office/officeart/2005/8/layout/bProcess4"/>
    <dgm:cxn modelId="{39FBD848-44C6-4457-864B-FCABEA3EAA62}" type="presParOf" srcId="{7646EA51-7450-4F46-9DFC-DECBB501FA0B}" destId="{58C13691-4238-40D8-A5EF-4A98A6CB0A94}" srcOrd="3" destOrd="0" presId="urn:microsoft.com/office/officeart/2005/8/layout/bProcess4"/>
    <dgm:cxn modelId="{DE587890-5EA0-4CC6-88B5-8CA47DBA5E88}" type="presParOf" srcId="{7646EA51-7450-4F46-9DFC-DECBB501FA0B}" destId="{DE0D5A9A-E806-4926-BA4D-4A10B0BB4F94}" srcOrd="4" destOrd="0" presId="urn:microsoft.com/office/officeart/2005/8/layout/bProcess4"/>
    <dgm:cxn modelId="{52C31E53-525D-4D3B-AA92-45ECA1C125B4}" type="presParOf" srcId="{DE0D5A9A-E806-4926-BA4D-4A10B0BB4F94}" destId="{513B6A0A-9C11-4527-AE4E-13AA06014B92}" srcOrd="0" destOrd="0" presId="urn:microsoft.com/office/officeart/2005/8/layout/bProcess4"/>
    <dgm:cxn modelId="{C3F23C6F-A999-48AF-AEB6-945CBE7A8334}" type="presParOf" srcId="{DE0D5A9A-E806-4926-BA4D-4A10B0BB4F94}" destId="{7DF47315-5EB5-49A5-9EE4-9D6DA7600DAA}" srcOrd="1" destOrd="0" presId="urn:microsoft.com/office/officeart/2005/8/layout/bProcess4"/>
    <dgm:cxn modelId="{1BFB3AD8-6D08-4103-94C2-930E1C44B9C2}" type="presParOf" srcId="{7646EA51-7450-4F46-9DFC-DECBB501FA0B}" destId="{D420E49C-B8AA-4341-9E9D-9FDA1245D174}" srcOrd="5" destOrd="0" presId="urn:microsoft.com/office/officeart/2005/8/layout/bProcess4"/>
    <dgm:cxn modelId="{ACA88283-16CA-4A4D-B42E-CAD5BE0EB9A2}" type="presParOf" srcId="{7646EA51-7450-4F46-9DFC-DECBB501FA0B}" destId="{E99CC402-E5DE-4A77-AB5B-DCCC57960173}" srcOrd="6" destOrd="0" presId="urn:microsoft.com/office/officeart/2005/8/layout/bProcess4"/>
    <dgm:cxn modelId="{6A83E0A3-6E88-464E-BFBF-2CFDA19CD2BE}" type="presParOf" srcId="{E99CC402-E5DE-4A77-AB5B-DCCC57960173}" destId="{F54AC6F6-BBFA-4EDD-BCB7-C11B3C85BC61}" srcOrd="0" destOrd="0" presId="urn:microsoft.com/office/officeart/2005/8/layout/bProcess4"/>
    <dgm:cxn modelId="{A8A770BE-E761-49BA-ABCD-F6004950EF97}" type="presParOf" srcId="{E99CC402-E5DE-4A77-AB5B-DCCC57960173}" destId="{B8D10BE5-9955-485B-A74A-6DC0E682B25D}" srcOrd="1" destOrd="0" presId="urn:microsoft.com/office/officeart/2005/8/layout/bProcess4"/>
    <dgm:cxn modelId="{7A076BE6-F4AB-48ED-BC3E-E724036C6D37}" type="presParOf" srcId="{7646EA51-7450-4F46-9DFC-DECBB501FA0B}" destId="{9282B47C-DF8D-43A4-820E-27A790B38B06}" srcOrd="7" destOrd="0" presId="urn:microsoft.com/office/officeart/2005/8/layout/bProcess4"/>
    <dgm:cxn modelId="{04D875E6-F817-4640-9ACB-026D9E8D641E}" type="presParOf" srcId="{7646EA51-7450-4F46-9DFC-DECBB501FA0B}" destId="{A057C1E4-2FBA-4089-86D5-102A06CB9765}" srcOrd="8" destOrd="0" presId="urn:microsoft.com/office/officeart/2005/8/layout/bProcess4"/>
    <dgm:cxn modelId="{A3D339AB-7A3E-4A77-97C5-FC2940310219}" type="presParOf" srcId="{A057C1E4-2FBA-4089-86D5-102A06CB9765}" destId="{4F353829-61AD-4967-BB98-826C6ECB6E0D}" srcOrd="0" destOrd="0" presId="urn:microsoft.com/office/officeart/2005/8/layout/bProcess4"/>
    <dgm:cxn modelId="{61EC40C2-B7A6-498B-9941-DF4B325D4DCD}" type="presParOf" srcId="{A057C1E4-2FBA-4089-86D5-102A06CB9765}" destId="{653CE31B-3A00-487A-B176-67BD5ECEC7FF}" srcOrd="1" destOrd="0" presId="urn:microsoft.com/office/officeart/2005/8/layout/bProcess4"/>
    <dgm:cxn modelId="{87EB15B6-3D13-437D-8A90-B3073AF10C36}" type="presParOf" srcId="{7646EA51-7450-4F46-9DFC-DECBB501FA0B}" destId="{1E1376BE-2067-4933-9CD7-875B7C9D2B7B}" srcOrd="9" destOrd="0" presId="urn:microsoft.com/office/officeart/2005/8/layout/bProcess4"/>
    <dgm:cxn modelId="{C54296B0-04F8-4C92-9C8A-68AB4441E23D}" type="presParOf" srcId="{7646EA51-7450-4F46-9DFC-DECBB501FA0B}" destId="{FE01B120-FEFA-4C0F-9450-0E3A5AA774C1}" srcOrd="10" destOrd="0" presId="urn:microsoft.com/office/officeart/2005/8/layout/bProcess4"/>
    <dgm:cxn modelId="{79E3AA9C-42E6-474F-9312-5D32CC5C05EB}" type="presParOf" srcId="{FE01B120-FEFA-4C0F-9450-0E3A5AA774C1}" destId="{257DA5F7-E36A-4274-85A7-277287FDC414}" srcOrd="0" destOrd="0" presId="urn:microsoft.com/office/officeart/2005/8/layout/bProcess4"/>
    <dgm:cxn modelId="{F31BE8C8-F56B-4908-9169-85699479A85A}" type="presParOf" srcId="{FE01B120-FEFA-4C0F-9450-0E3A5AA774C1}" destId="{6660C733-9687-4CF5-ACDA-CACC90CBF1C3}"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25B6F6A-66A4-4BF7-855F-703EC2D6D63C}" type="doc">
      <dgm:prSet loTypeId="urn:microsoft.com/office/officeart/2005/8/layout/bProcess4" loCatId="process" qsTypeId="urn:microsoft.com/office/officeart/2005/8/quickstyle/simple5" qsCatId="simple" csTypeId="urn:microsoft.com/office/officeart/2005/8/colors/accent1_2#25" csCatId="accent1" phldr="1"/>
      <dgm:spPr/>
      <dgm:t>
        <a:bodyPr/>
        <a:lstStyle/>
        <a:p>
          <a:endParaRPr lang="ru-RU"/>
        </a:p>
      </dgm:t>
    </dgm:pt>
    <dgm:pt modelId="{33EB7E65-56F9-4A11-8E9E-16972074D0C7}">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b="0" u="none" dirty="0" smtClean="0">
              <a:solidFill>
                <a:schemeClr val="bg1"/>
              </a:solidFill>
              <a:ea typeface="Times New Roman" pitchFamily="18" charset="0"/>
              <a:cs typeface="Arial" charset="0"/>
            </a:rPr>
            <a:t>Ожидать общественный транспорт только на остановках.</a:t>
          </a:r>
          <a:endParaRPr lang="ru-RU" b="0" u="none" cap="none"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endParaRPr>
        </a:p>
      </dgm:t>
    </dgm:pt>
    <dgm:pt modelId="{EEEC6E50-2414-414D-99B4-FF58206F0946}" type="parTrans" cxnId="{DDFE760B-0128-4257-B704-DDE8F87E8C4C}">
      <dgm:prSet/>
      <dgm:spPr/>
      <dgm:t>
        <a:bodyPr/>
        <a:lstStyle/>
        <a:p>
          <a:endParaRPr lang="ru-RU"/>
        </a:p>
      </dgm:t>
    </dgm:pt>
    <dgm:pt modelId="{5B45235C-8275-4AF9-8571-E13EF0ECB8A5}" type="sibTrans" cxnId="{DDFE760B-0128-4257-B704-DDE8F87E8C4C}">
      <dgm:prSet/>
      <dgm:spPr/>
      <dgm:t>
        <a:bodyPr/>
        <a:lstStyle/>
        <a:p>
          <a:endParaRPr lang="ru-RU"/>
        </a:p>
      </dgm:t>
    </dgm:pt>
    <dgm:pt modelId="{75B890EB-9BC7-43E6-9F7A-534282725784}">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t>Входя и выходя из транспорта не спеши и не толкайся.</a:t>
          </a:r>
          <a:endParaRPr lang="ru-RU"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96C93EAE-0C24-4854-A3A2-A98B94F61542}" type="parTrans" cxnId="{2AA2187A-7EEB-4C75-A2F7-FDCD69427621}">
      <dgm:prSet/>
      <dgm:spPr/>
      <dgm:t>
        <a:bodyPr/>
        <a:lstStyle/>
        <a:p>
          <a:endParaRPr lang="ru-RU"/>
        </a:p>
      </dgm:t>
    </dgm:pt>
    <dgm:pt modelId="{76408636-D0D7-4DD3-BF7E-BD5F372EF61F}" type="sibTrans" cxnId="{2AA2187A-7EEB-4C75-A2F7-FDCD69427621}">
      <dgm:prSet/>
      <dgm:spPr/>
      <dgm:t>
        <a:bodyPr/>
        <a:lstStyle/>
        <a:p>
          <a:endParaRPr lang="ru-RU"/>
        </a:p>
      </dgm:t>
    </dgm:pt>
    <dgm:pt modelId="{FEA65FFA-9221-461A-9AFE-25A6E6F2D397}">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t>В автобус, трамвай или троллейбус входи через задние двери.</a:t>
          </a:r>
          <a:endParaRPr lang="ru-RU"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FB46E471-9B2A-42F5-8428-86085D2E7A70}" type="parTrans" cxnId="{076DB894-C222-4E6B-BB74-7CD0493E7E92}">
      <dgm:prSet/>
      <dgm:spPr/>
      <dgm:t>
        <a:bodyPr/>
        <a:lstStyle/>
        <a:p>
          <a:endParaRPr lang="ru-RU"/>
        </a:p>
      </dgm:t>
    </dgm:pt>
    <dgm:pt modelId="{34FAB8C5-D9DB-42D6-8E76-CF767095A908}" type="sibTrans" cxnId="{076DB894-C222-4E6B-BB74-7CD0493E7E92}">
      <dgm:prSet/>
      <dgm:spPr/>
      <dgm:t>
        <a:bodyPr/>
        <a:lstStyle/>
        <a:p>
          <a:endParaRPr lang="ru-RU"/>
        </a:p>
      </dgm:t>
    </dgm:pt>
    <dgm:pt modelId="{88B55883-82E8-47C1-95D0-BA46E9316EFA}">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b="0" u="none" dirty="0" smtClean="0">
              <a:solidFill>
                <a:schemeClr val="bg1"/>
              </a:solidFill>
              <a:ea typeface="Times New Roman" pitchFamily="18" charset="0"/>
              <a:cs typeface="Arial" charset="0"/>
            </a:rPr>
            <a:t>Прежде чем зайти, выпусти тех, кто выходит из транспорта.</a:t>
          </a:r>
          <a:endParaRPr lang="ru-RU" b="0" u="none" cap="none"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endParaRPr>
        </a:p>
      </dgm:t>
    </dgm:pt>
    <dgm:pt modelId="{1D0F2445-2E9E-44A3-AF77-C23824593770}" type="parTrans" cxnId="{EEB771FF-B039-42A8-BA61-724CF3A00BE6}">
      <dgm:prSet/>
      <dgm:spPr/>
      <dgm:t>
        <a:bodyPr/>
        <a:lstStyle/>
        <a:p>
          <a:endParaRPr lang="ru-RU"/>
        </a:p>
      </dgm:t>
    </dgm:pt>
    <dgm:pt modelId="{EA6C4452-1841-4487-8F91-9CD1E929FBF7}" type="sibTrans" cxnId="{EEB771FF-B039-42A8-BA61-724CF3A00BE6}">
      <dgm:prSet/>
      <dgm:spPr/>
      <dgm:t>
        <a:bodyPr/>
        <a:lstStyle/>
        <a:p>
          <a:endParaRPr lang="ru-RU"/>
        </a:p>
      </dgm:t>
    </dgm:pt>
    <dgm:pt modelId="{8462717E-9B34-41FB-BBAD-35B148CF63F4}">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t>Выходить следует через передние двери, заранее приготовься к выходу.</a:t>
          </a:r>
        </a:p>
      </dgm:t>
    </dgm:pt>
    <dgm:pt modelId="{1B6C9891-7128-410C-8F40-05299344EAC3}" type="parTrans" cxnId="{D87354AD-F114-4D0C-8AB2-A863F7BC6517}">
      <dgm:prSet/>
      <dgm:spPr/>
      <dgm:t>
        <a:bodyPr/>
        <a:lstStyle/>
        <a:p>
          <a:endParaRPr lang="ru-RU"/>
        </a:p>
      </dgm:t>
    </dgm:pt>
    <dgm:pt modelId="{DFB5F828-7385-4E70-9C4A-8917CB2CA3EE}" type="sibTrans" cxnId="{D87354AD-F114-4D0C-8AB2-A863F7BC6517}">
      <dgm:prSet/>
      <dgm:spPr/>
      <dgm:t>
        <a:bodyPr/>
        <a:lstStyle/>
        <a:p>
          <a:endParaRPr lang="ru-RU"/>
        </a:p>
      </dgm:t>
    </dgm:pt>
    <dgm:pt modelId="{1E72DB0F-D23A-4EB6-BC03-5EBD11EAA006}">
      <dgm:prSet phldrT="[Текст]"/>
      <dgm:spPr/>
      <dgm:t>
        <a:bodyPr/>
        <a:lstStyle/>
        <a:p>
          <a:r>
            <a:rPr lang="ru-RU" b="0" u="none" dirty="0" smtClean="0">
              <a:solidFill>
                <a:schemeClr val="bg1"/>
              </a:solidFill>
              <a:ea typeface="Times New Roman" pitchFamily="18" charset="0"/>
              <a:cs typeface="Arial" charset="0"/>
            </a:rPr>
            <a:t>При нерегулируемом переходе улицы трамвай  обходи спереди, а автобус и троллейбус сзади.</a:t>
          </a:r>
          <a:endParaRPr lang="ru-RU" b="0" u="none" cap="none"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endParaRPr>
        </a:p>
      </dgm:t>
    </dgm:pt>
    <dgm:pt modelId="{8F2117DB-D1D2-44D5-B43F-808C58A90DFA}" type="parTrans" cxnId="{43738D19-9D77-4902-88B5-97B14D09C6EA}">
      <dgm:prSet/>
      <dgm:spPr/>
      <dgm:t>
        <a:bodyPr/>
        <a:lstStyle/>
        <a:p>
          <a:endParaRPr lang="ru-RU"/>
        </a:p>
      </dgm:t>
    </dgm:pt>
    <dgm:pt modelId="{C4BADD0F-D633-4C68-8277-1D58A086C8A7}" type="sibTrans" cxnId="{43738D19-9D77-4902-88B5-97B14D09C6EA}">
      <dgm:prSet/>
      <dgm:spPr/>
      <dgm:t>
        <a:bodyPr/>
        <a:lstStyle/>
        <a:p>
          <a:endParaRPr lang="ru-RU"/>
        </a:p>
      </dgm:t>
    </dgm:pt>
    <dgm:pt modelId="{A82A298A-8789-48C1-B1B4-225CAB363263}">
      <dgm:prSet phldrT="[Текст]"/>
      <dgm:spPr/>
      <dgm:t>
        <a:bodyPr/>
        <a:lstStyle/>
        <a:p>
          <a:r>
            <a:rPr lang="ru-RU" b="0" u="none" dirty="0" smtClean="0">
              <a:solidFill>
                <a:schemeClr val="bg1"/>
              </a:solidFill>
              <a:ea typeface="Times New Roman" pitchFamily="18" charset="0"/>
              <a:cs typeface="Arial" charset="0"/>
            </a:rPr>
            <a:t>В транспорте веди себя достойно.</a:t>
          </a:r>
          <a:endParaRPr lang="ru-RU" b="0" u="none" cap="none"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endParaRPr>
        </a:p>
      </dgm:t>
    </dgm:pt>
    <dgm:pt modelId="{BAD6A6F6-E275-47DF-856D-4A893E21DAA8}" type="parTrans" cxnId="{DFBA5E58-A36C-48BD-83C6-9EE5FCAA19D0}">
      <dgm:prSet/>
      <dgm:spPr/>
      <dgm:t>
        <a:bodyPr/>
        <a:lstStyle/>
        <a:p>
          <a:endParaRPr lang="ru-RU"/>
        </a:p>
      </dgm:t>
    </dgm:pt>
    <dgm:pt modelId="{10E95A11-8D7C-4BA6-B278-2E97C5B7B83F}" type="sibTrans" cxnId="{DFBA5E58-A36C-48BD-83C6-9EE5FCAA19D0}">
      <dgm:prSet/>
      <dgm:spPr/>
      <dgm:t>
        <a:bodyPr/>
        <a:lstStyle/>
        <a:p>
          <a:endParaRPr lang="ru-RU"/>
        </a:p>
      </dgm:t>
    </dgm:pt>
    <dgm:pt modelId="{7646EA51-7450-4F46-9DFC-DECBB501FA0B}" type="pres">
      <dgm:prSet presAssocID="{B25B6F6A-66A4-4BF7-855F-703EC2D6D63C}" presName="Name0" presStyleCnt="0">
        <dgm:presLayoutVars>
          <dgm:dir/>
          <dgm:resizeHandles/>
        </dgm:presLayoutVars>
      </dgm:prSet>
      <dgm:spPr/>
      <dgm:t>
        <a:bodyPr/>
        <a:lstStyle/>
        <a:p>
          <a:endParaRPr lang="ru-RU"/>
        </a:p>
      </dgm:t>
    </dgm:pt>
    <dgm:pt modelId="{7F281245-4052-4E4D-92BC-6AE770A46DD0}" type="pres">
      <dgm:prSet presAssocID="{33EB7E65-56F9-4A11-8E9E-16972074D0C7}" presName="compNode" presStyleCnt="0"/>
      <dgm:spPr/>
    </dgm:pt>
    <dgm:pt modelId="{5D331201-D6DE-485E-A994-7DB669443D91}" type="pres">
      <dgm:prSet presAssocID="{33EB7E65-56F9-4A11-8E9E-16972074D0C7}" presName="dummyConnPt" presStyleCnt="0"/>
      <dgm:spPr/>
    </dgm:pt>
    <dgm:pt modelId="{D926EBD2-43C6-4DD5-B18F-AC33ABC46E99}" type="pres">
      <dgm:prSet presAssocID="{33EB7E65-56F9-4A11-8E9E-16972074D0C7}" presName="node" presStyleLbl="node1" presStyleIdx="0" presStyleCnt="7">
        <dgm:presLayoutVars>
          <dgm:bulletEnabled val="1"/>
        </dgm:presLayoutVars>
      </dgm:prSet>
      <dgm:spPr/>
      <dgm:t>
        <a:bodyPr/>
        <a:lstStyle/>
        <a:p>
          <a:endParaRPr lang="ru-RU"/>
        </a:p>
      </dgm:t>
    </dgm:pt>
    <dgm:pt modelId="{58C13691-4238-40D8-A5EF-4A98A6CB0A94}" type="pres">
      <dgm:prSet presAssocID="{5B45235C-8275-4AF9-8571-E13EF0ECB8A5}" presName="sibTrans" presStyleLbl="bgSibTrans2D1" presStyleIdx="0" presStyleCnt="6"/>
      <dgm:spPr/>
      <dgm:t>
        <a:bodyPr/>
        <a:lstStyle/>
        <a:p>
          <a:endParaRPr lang="ru-RU"/>
        </a:p>
      </dgm:t>
    </dgm:pt>
    <dgm:pt modelId="{9D9E8D11-3EEF-493D-A577-8768B6C750AC}" type="pres">
      <dgm:prSet presAssocID="{88B55883-82E8-47C1-95D0-BA46E9316EFA}" presName="compNode" presStyleCnt="0"/>
      <dgm:spPr/>
    </dgm:pt>
    <dgm:pt modelId="{4F1191F2-BDDE-416A-8F92-471F6E7C2554}" type="pres">
      <dgm:prSet presAssocID="{88B55883-82E8-47C1-95D0-BA46E9316EFA}" presName="dummyConnPt" presStyleCnt="0"/>
      <dgm:spPr/>
    </dgm:pt>
    <dgm:pt modelId="{FEE39BED-B288-4465-B77F-4AAA6C65B988}" type="pres">
      <dgm:prSet presAssocID="{88B55883-82E8-47C1-95D0-BA46E9316EFA}" presName="node" presStyleLbl="node1" presStyleIdx="1" presStyleCnt="7">
        <dgm:presLayoutVars>
          <dgm:bulletEnabled val="1"/>
        </dgm:presLayoutVars>
      </dgm:prSet>
      <dgm:spPr/>
      <dgm:t>
        <a:bodyPr/>
        <a:lstStyle/>
        <a:p>
          <a:endParaRPr lang="ru-RU"/>
        </a:p>
      </dgm:t>
    </dgm:pt>
    <dgm:pt modelId="{959168A7-D0FA-44B2-8100-8A9D9F673C1E}" type="pres">
      <dgm:prSet presAssocID="{EA6C4452-1841-4487-8F91-9CD1E929FBF7}" presName="sibTrans" presStyleLbl="bgSibTrans2D1" presStyleIdx="1" presStyleCnt="6"/>
      <dgm:spPr/>
      <dgm:t>
        <a:bodyPr/>
        <a:lstStyle/>
        <a:p>
          <a:endParaRPr lang="ru-RU"/>
        </a:p>
      </dgm:t>
    </dgm:pt>
    <dgm:pt modelId="{D91958AB-7C64-4147-AC75-75CD6B511700}" type="pres">
      <dgm:prSet presAssocID="{75B890EB-9BC7-43E6-9F7A-534282725784}" presName="compNode" presStyleCnt="0"/>
      <dgm:spPr/>
    </dgm:pt>
    <dgm:pt modelId="{BCBF66FE-76E3-4C3D-8FB6-113F77388121}" type="pres">
      <dgm:prSet presAssocID="{75B890EB-9BC7-43E6-9F7A-534282725784}" presName="dummyConnPt" presStyleCnt="0"/>
      <dgm:spPr/>
    </dgm:pt>
    <dgm:pt modelId="{B1AA311B-606F-4595-84C5-3EE39B97C843}" type="pres">
      <dgm:prSet presAssocID="{75B890EB-9BC7-43E6-9F7A-534282725784}" presName="node" presStyleLbl="node1" presStyleIdx="2" presStyleCnt="7">
        <dgm:presLayoutVars>
          <dgm:bulletEnabled val="1"/>
        </dgm:presLayoutVars>
      </dgm:prSet>
      <dgm:spPr/>
      <dgm:t>
        <a:bodyPr/>
        <a:lstStyle/>
        <a:p>
          <a:endParaRPr lang="ru-RU"/>
        </a:p>
      </dgm:t>
    </dgm:pt>
    <dgm:pt modelId="{CE4FD935-597E-40F7-BF74-309F10AEFE56}" type="pres">
      <dgm:prSet presAssocID="{76408636-D0D7-4DD3-BF7E-BD5F372EF61F}" presName="sibTrans" presStyleLbl="bgSibTrans2D1" presStyleIdx="2" presStyleCnt="6"/>
      <dgm:spPr/>
      <dgm:t>
        <a:bodyPr/>
        <a:lstStyle/>
        <a:p>
          <a:endParaRPr lang="ru-RU"/>
        </a:p>
      </dgm:t>
    </dgm:pt>
    <dgm:pt modelId="{7F95694A-65DB-4DF4-A7FC-7A9EBBDA2154}" type="pres">
      <dgm:prSet presAssocID="{FEA65FFA-9221-461A-9AFE-25A6E6F2D397}" presName="compNode" presStyleCnt="0"/>
      <dgm:spPr/>
    </dgm:pt>
    <dgm:pt modelId="{B9FC76BF-D2A3-4880-BB59-FC0313437AF6}" type="pres">
      <dgm:prSet presAssocID="{FEA65FFA-9221-461A-9AFE-25A6E6F2D397}" presName="dummyConnPt" presStyleCnt="0"/>
      <dgm:spPr/>
    </dgm:pt>
    <dgm:pt modelId="{3C67752A-A6DF-417B-9183-BAFF09786689}" type="pres">
      <dgm:prSet presAssocID="{FEA65FFA-9221-461A-9AFE-25A6E6F2D397}" presName="node" presStyleLbl="node1" presStyleIdx="3" presStyleCnt="7">
        <dgm:presLayoutVars>
          <dgm:bulletEnabled val="1"/>
        </dgm:presLayoutVars>
      </dgm:prSet>
      <dgm:spPr/>
      <dgm:t>
        <a:bodyPr/>
        <a:lstStyle/>
        <a:p>
          <a:endParaRPr lang="ru-RU"/>
        </a:p>
      </dgm:t>
    </dgm:pt>
    <dgm:pt modelId="{D2FC65FD-DF62-4CE5-8A3B-5B3CA241A4FB}" type="pres">
      <dgm:prSet presAssocID="{34FAB8C5-D9DB-42D6-8E76-CF767095A908}" presName="sibTrans" presStyleLbl="bgSibTrans2D1" presStyleIdx="3" presStyleCnt="6"/>
      <dgm:spPr/>
      <dgm:t>
        <a:bodyPr/>
        <a:lstStyle/>
        <a:p>
          <a:endParaRPr lang="ru-RU"/>
        </a:p>
      </dgm:t>
    </dgm:pt>
    <dgm:pt modelId="{54A85129-E239-4326-BA0E-F801DF0AEABE}" type="pres">
      <dgm:prSet presAssocID="{8462717E-9B34-41FB-BBAD-35B148CF63F4}" presName="compNode" presStyleCnt="0"/>
      <dgm:spPr/>
    </dgm:pt>
    <dgm:pt modelId="{6439B94A-4ACE-446E-97E8-75434EC17E27}" type="pres">
      <dgm:prSet presAssocID="{8462717E-9B34-41FB-BBAD-35B148CF63F4}" presName="dummyConnPt" presStyleCnt="0"/>
      <dgm:spPr/>
    </dgm:pt>
    <dgm:pt modelId="{10131C91-CA2C-40BF-AF19-3A2A1FC85686}" type="pres">
      <dgm:prSet presAssocID="{8462717E-9B34-41FB-BBAD-35B148CF63F4}" presName="node" presStyleLbl="node1" presStyleIdx="4" presStyleCnt="7">
        <dgm:presLayoutVars>
          <dgm:bulletEnabled val="1"/>
        </dgm:presLayoutVars>
      </dgm:prSet>
      <dgm:spPr/>
      <dgm:t>
        <a:bodyPr/>
        <a:lstStyle/>
        <a:p>
          <a:endParaRPr lang="ru-RU"/>
        </a:p>
      </dgm:t>
    </dgm:pt>
    <dgm:pt modelId="{6C0F7730-987C-4171-8A00-F801581CAFCF}" type="pres">
      <dgm:prSet presAssocID="{DFB5F828-7385-4E70-9C4A-8917CB2CA3EE}" presName="sibTrans" presStyleLbl="bgSibTrans2D1" presStyleIdx="4" presStyleCnt="6"/>
      <dgm:spPr/>
      <dgm:t>
        <a:bodyPr/>
        <a:lstStyle/>
        <a:p>
          <a:endParaRPr lang="ru-RU"/>
        </a:p>
      </dgm:t>
    </dgm:pt>
    <dgm:pt modelId="{A188951F-83B8-42F8-A47D-8C67A68B9B44}" type="pres">
      <dgm:prSet presAssocID="{1E72DB0F-D23A-4EB6-BC03-5EBD11EAA006}" presName="compNode" presStyleCnt="0"/>
      <dgm:spPr/>
    </dgm:pt>
    <dgm:pt modelId="{B93B9CE9-0B23-44C6-96CC-77E6C36C8127}" type="pres">
      <dgm:prSet presAssocID="{1E72DB0F-D23A-4EB6-BC03-5EBD11EAA006}" presName="dummyConnPt" presStyleCnt="0"/>
      <dgm:spPr/>
    </dgm:pt>
    <dgm:pt modelId="{4FC3377A-BF22-452F-8239-B97B295A6A1B}" type="pres">
      <dgm:prSet presAssocID="{1E72DB0F-D23A-4EB6-BC03-5EBD11EAA006}" presName="node" presStyleLbl="node1" presStyleIdx="5" presStyleCnt="7">
        <dgm:presLayoutVars>
          <dgm:bulletEnabled val="1"/>
        </dgm:presLayoutVars>
      </dgm:prSet>
      <dgm:spPr/>
      <dgm:t>
        <a:bodyPr/>
        <a:lstStyle/>
        <a:p>
          <a:endParaRPr lang="ru-RU"/>
        </a:p>
      </dgm:t>
    </dgm:pt>
    <dgm:pt modelId="{5DD76D11-071B-428C-A3AB-207B37D896F6}" type="pres">
      <dgm:prSet presAssocID="{C4BADD0F-D633-4C68-8277-1D58A086C8A7}" presName="sibTrans" presStyleLbl="bgSibTrans2D1" presStyleIdx="5" presStyleCnt="6"/>
      <dgm:spPr/>
      <dgm:t>
        <a:bodyPr/>
        <a:lstStyle/>
        <a:p>
          <a:endParaRPr lang="ru-RU"/>
        </a:p>
      </dgm:t>
    </dgm:pt>
    <dgm:pt modelId="{F0358342-83BE-4305-A564-949BE9EB1BE2}" type="pres">
      <dgm:prSet presAssocID="{A82A298A-8789-48C1-B1B4-225CAB363263}" presName="compNode" presStyleCnt="0"/>
      <dgm:spPr/>
    </dgm:pt>
    <dgm:pt modelId="{A1561AF9-E5E3-445D-A04B-7A06EE24006B}" type="pres">
      <dgm:prSet presAssocID="{A82A298A-8789-48C1-B1B4-225CAB363263}" presName="dummyConnPt" presStyleCnt="0"/>
      <dgm:spPr/>
    </dgm:pt>
    <dgm:pt modelId="{4DCA92AB-B0E7-4A4A-B1B7-45E95D40F62D}" type="pres">
      <dgm:prSet presAssocID="{A82A298A-8789-48C1-B1B4-225CAB363263}" presName="node" presStyleLbl="node1" presStyleIdx="6" presStyleCnt="7">
        <dgm:presLayoutVars>
          <dgm:bulletEnabled val="1"/>
        </dgm:presLayoutVars>
      </dgm:prSet>
      <dgm:spPr/>
      <dgm:t>
        <a:bodyPr/>
        <a:lstStyle/>
        <a:p>
          <a:endParaRPr lang="ru-RU"/>
        </a:p>
      </dgm:t>
    </dgm:pt>
  </dgm:ptLst>
  <dgm:cxnLst>
    <dgm:cxn modelId="{A28AA0F0-3801-48AD-8ECE-9E9A4BAE89E5}" type="presOf" srcId="{88B55883-82E8-47C1-95D0-BA46E9316EFA}" destId="{FEE39BED-B288-4465-B77F-4AAA6C65B988}" srcOrd="0" destOrd="0" presId="urn:microsoft.com/office/officeart/2005/8/layout/bProcess4"/>
    <dgm:cxn modelId="{076DB894-C222-4E6B-BB74-7CD0493E7E92}" srcId="{B25B6F6A-66A4-4BF7-855F-703EC2D6D63C}" destId="{FEA65FFA-9221-461A-9AFE-25A6E6F2D397}" srcOrd="3" destOrd="0" parTransId="{FB46E471-9B2A-42F5-8428-86085D2E7A70}" sibTransId="{34FAB8C5-D9DB-42D6-8E76-CF767095A908}"/>
    <dgm:cxn modelId="{F03BB464-0CF8-434F-9430-483F321AFC08}" type="presOf" srcId="{DFB5F828-7385-4E70-9C4A-8917CB2CA3EE}" destId="{6C0F7730-987C-4171-8A00-F801581CAFCF}" srcOrd="0" destOrd="0" presId="urn:microsoft.com/office/officeart/2005/8/layout/bProcess4"/>
    <dgm:cxn modelId="{6D084F19-735A-4CFA-B7D8-82405013968F}" type="presOf" srcId="{1E72DB0F-D23A-4EB6-BC03-5EBD11EAA006}" destId="{4FC3377A-BF22-452F-8239-B97B295A6A1B}" srcOrd="0" destOrd="0" presId="urn:microsoft.com/office/officeart/2005/8/layout/bProcess4"/>
    <dgm:cxn modelId="{8E3F1C8B-23B4-4C37-A5B8-B0E8EF28D3D5}" type="presOf" srcId="{75B890EB-9BC7-43E6-9F7A-534282725784}" destId="{B1AA311B-606F-4595-84C5-3EE39B97C843}" srcOrd="0" destOrd="0" presId="urn:microsoft.com/office/officeart/2005/8/layout/bProcess4"/>
    <dgm:cxn modelId="{D87354AD-F114-4D0C-8AB2-A863F7BC6517}" srcId="{B25B6F6A-66A4-4BF7-855F-703EC2D6D63C}" destId="{8462717E-9B34-41FB-BBAD-35B148CF63F4}" srcOrd="4" destOrd="0" parTransId="{1B6C9891-7128-410C-8F40-05299344EAC3}" sibTransId="{DFB5F828-7385-4E70-9C4A-8917CB2CA3EE}"/>
    <dgm:cxn modelId="{237A103A-22BC-40DC-824B-FC6231E0A5FE}" type="presOf" srcId="{C4BADD0F-D633-4C68-8277-1D58A086C8A7}" destId="{5DD76D11-071B-428C-A3AB-207B37D896F6}" srcOrd="0" destOrd="0" presId="urn:microsoft.com/office/officeart/2005/8/layout/bProcess4"/>
    <dgm:cxn modelId="{F773503A-A748-4A71-BDA8-FCC8B11EC48A}" type="presOf" srcId="{33EB7E65-56F9-4A11-8E9E-16972074D0C7}" destId="{D926EBD2-43C6-4DD5-B18F-AC33ABC46E99}" srcOrd="0" destOrd="0" presId="urn:microsoft.com/office/officeart/2005/8/layout/bProcess4"/>
    <dgm:cxn modelId="{DDFE760B-0128-4257-B704-DDE8F87E8C4C}" srcId="{B25B6F6A-66A4-4BF7-855F-703EC2D6D63C}" destId="{33EB7E65-56F9-4A11-8E9E-16972074D0C7}" srcOrd="0" destOrd="0" parTransId="{EEEC6E50-2414-414D-99B4-FF58206F0946}" sibTransId="{5B45235C-8275-4AF9-8571-E13EF0ECB8A5}"/>
    <dgm:cxn modelId="{99F2DB27-F7FC-4CA8-88B0-8FF1A354A63D}" type="presOf" srcId="{FEA65FFA-9221-461A-9AFE-25A6E6F2D397}" destId="{3C67752A-A6DF-417B-9183-BAFF09786689}" srcOrd="0" destOrd="0" presId="urn:microsoft.com/office/officeart/2005/8/layout/bProcess4"/>
    <dgm:cxn modelId="{D0936D53-2148-4F68-B160-460D53404C33}" type="presOf" srcId="{A82A298A-8789-48C1-B1B4-225CAB363263}" destId="{4DCA92AB-B0E7-4A4A-B1B7-45E95D40F62D}" srcOrd="0" destOrd="0" presId="urn:microsoft.com/office/officeart/2005/8/layout/bProcess4"/>
    <dgm:cxn modelId="{0BA72C2B-8BAB-46FF-871A-4EDA5067C5F5}" type="presOf" srcId="{8462717E-9B34-41FB-BBAD-35B148CF63F4}" destId="{10131C91-CA2C-40BF-AF19-3A2A1FC85686}" srcOrd="0" destOrd="0" presId="urn:microsoft.com/office/officeart/2005/8/layout/bProcess4"/>
    <dgm:cxn modelId="{2AA2187A-7EEB-4C75-A2F7-FDCD69427621}" srcId="{B25B6F6A-66A4-4BF7-855F-703EC2D6D63C}" destId="{75B890EB-9BC7-43E6-9F7A-534282725784}" srcOrd="2" destOrd="0" parTransId="{96C93EAE-0C24-4854-A3A2-A98B94F61542}" sibTransId="{76408636-D0D7-4DD3-BF7E-BD5F372EF61F}"/>
    <dgm:cxn modelId="{0DE6D759-85BD-49D7-8547-A88852D10111}" type="presOf" srcId="{EA6C4452-1841-4487-8F91-9CD1E929FBF7}" destId="{959168A7-D0FA-44B2-8100-8A9D9F673C1E}" srcOrd="0" destOrd="0" presId="urn:microsoft.com/office/officeart/2005/8/layout/bProcess4"/>
    <dgm:cxn modelId="{EEB771FF-B039-42A8-BA61-724CF3A00BE6}" srcId="{B25B6F6A-66A4-4BF7-855F-703EC2D6D63C}" destId="{88B55883-82E8-47C1-95D0-BA46E9316EFA}" srcOrd="1" destOrd="0" parTransId="{1D0F2445-2E9E-44A3-AF77-C23824593770}" sibTransId="{EA6C4452-1841-4487-8F91-9CD1E929FBF7}"/>
    <dgm:cxn modelId="{89A224DB-D905-46BF-A24F-3546C3D2DE74}" type="presOf" srcId="{34FAB8C5-D9DB-42D6-8E76-CF767095A908}" destId="{D2FC65FD-DF62-4CE5-8A3B-5B3CA241A4FB}" srcOrd="0" destOrd="0" presId="urn:microsoft.com/office/officeart/2005/8/layout/bProcess4"/>
    <dgm:cxn modelId="{24422ACF-23B2-4714-8CD9-60135CB5B210}" type="presOf" srcId="{5B45235C-8275-4AF9-8571-E13EF0ECB8A5}" destId="{58C13691-4238-40D8-A5EF-4A98A6CB0A94}" srcOrd="0" destOrd="0" presId="urn:microsoft.com/office/officeart/2005/8/layout/bProcess4"/>
    <dgm:cxn modelId="{43738D19-9D77-4902-88B5-97B14D09C6EA}" srcId="{B25B6F6A-66A4-4BF7-855F-703EC2D6D63C}" destId="{1E72DB0F-D23A-4EB6-BC03-5EBD11EAA006}" srcOrd="5" destOrd="0" parTransId="{8F2117DB-D1D2-44D5-B43F-808C58A90DFA}" sibTransId="{C4BADD0F-D633-4C68-8277-1D58A086C8A7}"/>
    <dgm:cxn modelId="{97FC3312-B5F3-45CD-BE8A-7C7577673667}" type="presOf" srcId="{B25B6F6A-66A4-4BF7-855F-703EC2D6D63C}" destId="{7646EA51-7450-4F46-9DFC-DECBB501FA0B}" srcOrd="0" destOrd="0" presId="urn:microsoft.com/office/officeart/2005/8/layout/bProcess4"/>
    <dgm:cxn modelId="{DFBA5E58-A36C-48BD-83C6-9EE5FCAA19D0}" srcId="{B25B6F6A-66A4-4BF7-855F-703EC2D6D63C}" destId="{A82A298A-8789-48C1-B1B4-225CAB363263}" srcOrd="6" destOrd="0" parTransId="{BAD6A6F6-E275-47DF-856D-4A893E21DAA8}" sibTransId="{10E95A11-8D7C-4BA6-B278-2E97C5B7B83F}"/>
    <dgm:cxn modelId="{590E9653-B6B7-4695-87FA-58848E8580AF}" type="presOf" srcId="{76408636-D0D7-4DD3-BF7E-BD5F372EF61F}" destId="{CE4FD935-597E-40F7-BF74-309F10AEFE56}" srcOrd="0" destOrd="0" presId="urn:microsoft.com/office/officeart/2005/8/layout/bProcess4"/>
    <dgm:cxn modelId="{2FD0A3C3-A126-4C90-88AC-EC08EDD3D5F9}" type="presParOf" srcId="{7646EA51-7450-4F46-9DFC-DECBB501FA0B}" destId="{7F281245-4052-4E4D-92BC-6AE770A46DD0}" srcOrd="0" destOrd="0" presId="urn:microsoft.com/office/officeart/2005/8/layout/bProcess4"/>
    <dgm:cxn modelId="{9030EAEF-F36D-49FE-B755-1EAD8D24090A}" type="presParOf" srcId="{7F281245-4052-4E4D-92BC-6AE770A46DD0}" destId="{5D331201-D6DE-485E-A994-7DB669443D91}" srcOrd="0" destOrd="0" presId="urn:microsoft.com/office/officeart/2005/8/layout/bProcess4"/>
    <dgm:cxn modelId="{6E122E6F-453F-4E99-A062-784EEAC605B1}" type="presParOf" srcId="{7F281245-4052-4E4D-92BC-6AE770A46DD0}" destId="{D926EBD2-43C6-4DD5-B18F-AC33ABC46E99}" srcOrd="1" destOrd="0" presId="urn:microsoft.com/office/officeart/2005/8/layout/bProcess4"/>
    <dgm:cxn modelId="{DCF679C6-2AA9-4A4E-A18B-7D0D3E2032BE}" type="presParOf" srcId="{7646EA51-7450-4F46-9DFC-DECBB501FA0B}" destId="{58C13691-4238-40D8-A5EF-4A98A6CB0A94}" srcOrd="1" destOrd="0" presId="urn:microsoft.com/office/officeart/2005/8/layout/bProcess4"/>
    <dgm:cxn modelId="{A5EA0136-1117-4DB0-BB13-BF614D11924A}" type="presParOf" srcId="{7646EA51-7450-4F46-9DFC-DECBB501FA0B}" destId="{9D9E8D11-3EEF-493D-A577-8768B6C750AC}" srcOrd="2" destOrd="0" presId="urn:microsoft.com/office/officeart/2005/8/layout/bProcess4"/>
    <dgm:cxn modelId="{137D7C47-B1FF-4303-BF66-C1D74F790891}" type="presParOf" srcId="{9D9E8D11-3EEF-493D-A577-8768B6C750AC}" destId="{4F1191F2-BDDE-416A-8F92-471F6E7C2554}" srcOrd="0" destOrd="0" presId="urn:microsoft.com/office/officeart/2005/8/layout/bProcess4"/>
    <dgm:cxn modelId="{DEF9BB29-E00E-4C9D-855A-B04D93ED9667}" type="presParOf" srcId="{9D9E8D11-3EEF-493D-A577-8768B6C750AC}" destId="{FEE39BED-B288-4465-B77F-4AAA6C65B988}" srcOrd="1" destOrd="0" presId="urn:microsoft.com/office/officeart/2005/8/layout/bProcess4"/>
    <dgm:cxn modelId="{50D38633-371F-440F-AC1D-4C0E4C22F0BD}" type="presParOf" srcId="{7646EA51-7450-4F46-9DFC-DECBB501FA0B}" destId="{959168A7-D0FA-44B2-8100-8A9D9F673C1E}" srcOrd="3" destOrd="0" presId="urn:microsoft.com/office/officeart/2005/8/layout/bProcess4"/>
    <dgm:cxn modelId="{80D2CA63-7035-4C0C-873E-AC4AE956991D}" type="presParOf" srcId="{7646EA51-7450-4F46-9DFC-DECBB501FA0B}" destId="{D91958AB-7C64-4147-AC75-75CD6B511700}" srcOrd="4" destOrd="0" presId="urn:microsoft.com/office/officeart/2005/8/layout/bProcess4"/>
    <dgm:cxn modelId="{5F33EE75-5643-402D-848A-515A3C12D4F8}" type="presParOf" srcId="{D91958AB-7C64-4147-AC75-75CD6B511700}" destId="{BCBF66FE-76E3-4C3D-8FB6-113F77388121}" srcOrd="0" destOrd="0" presId="urn:microsoft.com/office/officeart/2005/8/layout/bProcess4"/>
    <dgm:cxn modelId="{CC3BBB5C-AF01-49EC-A10A-626653D8E2D5}" type="presParOf" srcId="{D91958AB-7C64-4147-AC75-75CD6B511700}" destId="{B1AA311B-606F-4595-84C5-3EE39B97C843}" srcOrd="1" destOrd="0" presId="urn:microsoft.com/office/officeart/2005/8/layout/bProcess4"/>
    <dgm:cxn modelId="{6F55935F-0BA3-4AF2-BE51-43C69130E8B0}" type="presParOf" srcId="{7646EA51-7450-4F46-9DFC-DECBB501FA0B}" destId="{CE4FD935-597E-40F7-BF74-309F10AEFE56}" srcOrd="5" destOrd="0" presId="urn:microsoft.com/office/officeart/2005/8/layout/bProcess4"/>
    <dgm:cxn modelId="{223B3CE7-ABBF-4222-902F-508FB338716C}" type="presParOf" srcId="{7646EA51-7450-4F46-9DFC-DECBB501FA0B}" destId="{7F95694A-65DB-4DF4-A7FC-7A9EBBDA2154}" srcOrd="6" destOrd="0" presId="urn:microsoft.com/office/officeart/2005/8/layout/bProcess4"/>
    <dgm:cxn modelId="{1BA59556-3BDC-45EC-BDA7-8E2F73D63DA4}" type="presParOf" srcId="{7F95694A-65DB-4DF4-A7FC-7A9EBBDA2154}" destId="{B9FC76BF-D2A3-4880-BB59-FC0313437AF6}" srcOrd="0" destOrd="0" presId="urn:microsoft.com/office/officeart/2005/8/layout/bProcess4"/>
    <dgm:cxn modelId="{825CC59C-C30D-437D-922D-B2BC50B56F48}" type="presParOf" srcId="{7F95694A-65DB-4DF4-A7FC-7A9EBBDA2154}" destId="{3C67752A-A6DF-417B-9183-BAFF09786689}" srcOrd="1" destOrd="0" presId="urn:microsoft.com/office/officeart/2005/8/layout/bProcess4"/>
    <dgm:cxn modelId="{929FA66C-13E8-4AF8-B8EA-771589965008}" type="presParOf" srcId="{7646EA51-7450-4F46-9DFC-DECBB501FA0B}" destId="{D2FC65FD-DF62-4CE5-8A3B-5B3CA241A4FB}" srcOrd="7" destOrd="0" presId="urn:microsoft.com/office/officeart/2005/8/layout/bProcess4"/>
    <dgm:cxn modelId="{15687FA8-7693-4E54-98BC-AC1A384DB5F5}" type="presParOf" srcId="{7646EA51-7450-4F46-9DFC-DECBB501FA0B}" destId="{54A85129-E239-4326-BA0E-F801DF0AEABE}" srcOrd="8" destOrd="0" presId="urn:microsoft.com/office/officeart/2005/8/layout/bProcess4"/>
    <dgm:cxn modelId="{2F20699D-9AAA-46BC-A1E8-2EB65010EBDF}" type="presParOf" srcId="{54A85129-E239-4326-BA0E-F801DF0AEABE}" destId="{6439B94A-4ACE-446E-97E8-75434EC17E27}" srcOrd="0" destOrd="0" presId="urn:microsoft.com/office/officeart/2005/8/layout/bProcess4"/>
    <dgm:cxn modelId="{3F782C57-4CD8-44CF-A400-F5AAF764A0AF}" type="presParOf" srcId="{54A85129-E239-4326-BA0E-F801DF0AEABE}" destId="{10131C91-CA2C-40BF-AF19-3A2A1FC85686}" srcOrd="1" destOrd="0" presId="urn:microsoft.com/office/officeart/2005/8/layout/bProcess4"/>
    <dgm:cxn modelId="{AE656115-75B4-4861-AD68-0CABEF89F4C9}" type="presParOf" srcId="{7646EA51-7450-4F46-9DFC-DECBB501FA0B}" destId="{6C0F7730-987C-4171-8A00-F801581CAFCF}" srcOrd="9" destOrd="0" presId="urn:microsoft.com/office/officeart/2005/8/layout/bProcess4"/>
    <dgm:cxn modelId="{AD01D203-1D3E-4355-ACB6-16768187293F}" type="presParOf" srcId="{7646EA51-7450-4F46-9DFC-DECBB501FA0B}" destId="{A188951F-83B8-42F8-A47D-8C67A68B9B44}" srcOrd="10" destOrd="0" presId="urn:microsoft.com/office/officeart/2005/8/layout/bProcess4"/>
    <dgm:cxn modelId="{42E93E34-0237-4D06-B3AD-BF1DF9D973F8}" type="presParOf" srcId="{A188951F-83B8-42F8-A47D-8C67A68B9B44}" destId="{B93B9CE9-0B23-44C6-96CC-77E6C36C8127}" srcOrd="0" destOrd="0" presId="urn:microsoft.com/office/officeart/2005/8/layout/bProcess4"/>
    <dgm:cxn modelId="{FA64A2AF-A531-4FCC-8939-03204E9DAA96}" type="presParOf" srcId="{A188951F-83B8-42F8-A47D-8C67A68B9B44}" destId="{4FC3377A-BF22-452F-8239-B97B295A6A1B}" srcOrd="1" destOrd="0" presId="urn:microsoft.com/office/officeart/2005/8/layout/bProcess4"/>
    <dgm:cxn modelId="{8F65CAC1-79E9-406F-A5CA-B9566C4DE011}" type="presParOf" srcId="{7646EA51-7450-4F46-9DFC-DECBB501FA0B}" destId="{5DD76D11-071B-428C-A3AB-207B37D896F6}" srcOrd="11" destOrd="0" presId="urn:microsoft.com/office/officeart/2005/8/layout/bProcess4"/>
    <dgm:cxn modelId="{63303B36-735B-4218-AF7F-F4C56A7BD4BD}" type="presParOf" srcId="{7646EA51-7450-4F46-9DFC-DECBB501FA0B}" destId="{F0358342-83BE-4305-A564-949BE9EB1BE2}" srcOrd="12" destOrd="0" presId="urn:microsoft.com/office/officeart/2005/8/layout/bProcess4"/>
    <dgm:cxn modelId="{A281A3CD-7D4F-47E1-A219-A5ABB1B6CD9A}" type="presParOf" srcId="{F0358342-83BE-4305-A564-949BE9EB1BE2}" destId="{A1561AF9-E5E3-445D-A04B-7A06EE24006B}" srcOrd="0" destOrd="0" presId="urn:microsoft.com/office/officeart/2005/8/layout/bProcess4"/>
    <dgm:cxn modelId="{A2C68645-75F2-4895-A696-15821B5C6E9D}" type="presParOf" srcId="{F0358342-83BE-4305-A564-949BE9EB1BE2}" destId="{4DCA92AB-B0E7-4A4A-B1B7-45E95D40F62D}"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F7629CF-E4CD-4B75-B67D-08B6D3DBA050}" type="doc">
      <dgm:prSet loTypeId="urn:microsoft.com/office/officeart/2005/8/layout/hList7" loCatId="process" qsTypeId="urn:microsoft.com/office/officeart/2005/8/quickstyle/simple3" qsCatId="simple" csTypeId="urn:microsoft.com/office/officeart/2005/8/colors/accent1_2#26" csCatId="accent1" phldr="1"/>
      <dgm:spPr/>
    </dgm:pt>
    <dgm:pt modelId="{F282BA22-84B6-429E-83D2-D766D583DFFB}">
      <dgm:prSet phldrT="[Текст]"/>
      <dgm:spPr/>
      <dgm:t>
        <a:bodyPr/>
        <a:lstStyle/>
        <a:p>
          <a:r>
            <a:rPr lang="ru-RU"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Дорожно-транспортное происшествие – событие, возникшие в результате движения по дороге транспортного средства и его участием, при котором погибли или ранены люди, повреждены транспортные средства, груз, сооружения. </a:t>
          </a:r>
          <a:endParaRPr lang="ru-R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8E59A2BB-D643-4054-B46B-6819B2285DB2}" type="parTrans" cxnId="{BAC1ACAF-59E6-4CB8-8184-B294590ECA9F}">
      <dgm:prSet/>
      <dgm:spPr/>
    </dgm:pt>
    <dgm:pt modelId="{FD08ACE6-9F43-4F3B-967D-D921695977D8}" type="sibTrans" cxnId="{BAC1ACAF-59E6-4CB8-8184-B294590ECA9F}">
      <dgm:prSet/>
      <dgm:spPr/>
    </dgm:pt>
    <dgm:pt modelId="{B0158398-0583-4BB9-A536-D750FB418E9E}" type="pres">
      <dgm:prSet presAssocID="{DF7629CF-E4CD-4B75-B67D-08B6D3DBA050}" presName="Name0" presStyleCnt="0">
        <dgm:presLayoutVars>
          <dgm:dir/>
          <dgm:resizeHandles val="exact"/>
        </dgm:presLayoutVars>
      </dgm:prSet>
      <dgm:spPr/>
    </dgm:pt>
    <dgm:pt modelId="{774D411A-4179-4899-AC84-3F404BA2C9BC}" type="pres">
      <dgm:prSet presAssocID="{DF7629CF-E4CD-4B75-B67D-08B6D3DBA050}" presName="fgShape" presStyleLbl="fgShp" presStyleIdx="0" presStyleCnt="1" custScaleX="108696" custScaleY="34024"/>
      <dgm:spPr>
        <a:prstGeom prst="mathMinus">
          <a:avLst/>
        </a:prstGeom>
      </dgm:spPr>
    </dgm:pt>
    <dgm:pt modelId="{EF468918-0B9D-440A-AFDD-197D57BEDB52}" type="pres">
      <dgm:prSet presAssocID="{DF7629CF-E4CD-4B75-B67D-08B6D3DBA050}" presName="linComp" presStyleCnt="0"/>
      <dgm:spPr/>
    </dgm:pt>
    <dgm:pt modelId="{65630849-FA7C-4D1C-B55C-8249523C4B17}" type="pres">
      <dgm:prSet presAssocID="{F282BA22-84B6-429E-83D2-D766D583DFFB}" presName="compNode" presStyleCnt="0"/>
      <dgm:spPr/>
    </dgm:pt>
    <dgm:pt modelId="{CF34F37E-5B1B-4A7C-9108-91E225C89523}" type="pres">
      <dgm:prSet presAssocID="{F282BA22-84B6-429E-83D2-D766D583DFFB}" presName="bkgdShape" presStyleLbl="node1" presStyleIdx="0" presStyleCnt="1"/>
      <dgm:spPr/>
      <dgm:t>
        <a:bodyPr/>
        <a:lstStyle/>
        <a:p>
          <a:endParaRPr lang="ru-RU"/>
        </a:p>
      </dgm:t>
    </dgm:pt>
    <dgm:pt modelId="{52D1B293-5F2D-441B-953D-E1FFECDC7E85}" type="pres">
      <dgm:prSet presAssocID="{F282BA22-84B6-429E-83D2-D766D583DFFB}" presName="nodeTx" presStyleLbl="node1" presStyleIdx="0" presStyleCnt="1">
        <dgm:presLayoutVars>
          <dgm:bulletEnabled val="1"/>
        </dgm:presLayoutVars>
      </dgm:prSet>
      <dgm:spPr/>
      <dgm:t>
        <a:bodyPr/>
        <a:lstStyle/>
        <a:p>
          <a:endParaRPr lang="ru-RU"/>
        </a:p>
      </dgm:t>
    </dgm:pt>
    <dgm:pt modelId="{422993A8-B390-4753-B5B5-9F335244C322}" type="pres">
      <dgm:prSet presAssocID="{F282BA22-84B6-429E-83D2-D766D583DFFB}" presName="invisiNode" presStyleLbl="node1" presStyleIdx="0" presStyleCnt="1"/>
      <dgm:spPr/>
    </dgm:pt>
    <dgm:pt modelId="{983B3074-40DD-4E27-A3D1-97F564E2F441}" type="pres">
      <dgm:prSet presAssocID="{F282BA22-84B6-429E-83D2-D766D583DFFB}" presName="imagNode" presStyleLbl="fgImgPlace1" presStyleIdx="0" presStyleCnt="1" custScaleX="19844" custScaleY="19844"/>
      <dgm:spPr/>
    </dgm:pt>
  </dgm:ptLst>
  <dgm:cxnLst>
    <dgm:cxn modelId="{55EF3895-222C-4F7E-A0E1-9AA681B56761}" type="presOf" srcId="{F282BA22-84B6-429E-83D2-D766D583DFFB}" destId="{52D1B293-5F2D-441B-953D-E1FFECDC7E85}" srcOrd="1" destOrd="0" presId="urn:microsoft.com/office/officeart/2005/8/layout/hList7"/>
    <dgm:cxn modelId="{BC5B3E35-B0D4-41DB-979A-FCB217C529F9}" type="presOf" srcId="{F282BA22-84B6-429E-83D2-D766D583DFFB}" destId="{CF34F37E-5B1B-4A7C-9108-91E225C89523}" srcOrd="0" destOrd="0" presId="urn:microsoft.com/office/officeart/2005/8/layout/hList7"/>
    <dgm:cxn modelId="{BAC1ACAF-59E6-4CB8-8184-B294590ECA9F}" srcId="{DF7629CF-E4CD-4B75-B67D-08B6D3DBA050}" destId="{F282BA22-84B6-429E-83D2-D766D583DFFB}" srcOrd="0" destOrd="0" parTransId="{8E59A2BB-D643-4054-B46B-6819B2285DB2}" sibTransId="{FD08ACE6-9F43-4F3B-967D-D921695977D8}"/>
    <dgm:cxn modelId="{6BD3F627-88B8-4650-9866-D7D06FFEFDB9}" type="presOf" srcId="{DF7629CF-E4CD-4B75-B67D-08B6D3DBA050}" destId="{B0158398-0583-4BB9-A536-D750FB418E9E}" srcOrd="0" destOrd="0" presId="urn:microsoft.com/office/officeart/2005/8/layout/hList7"/>
    <dgm:cxn modelId="{DA2F3FA5-DA4D-4124-BF03-7630DE4F1A15}" type="presParOf" srcId="{B0158398-0583-4BB9-A536-D750FB418E9E}" destId="{774D411A-4179-4899-AC84-3F404BA2C9BC}" srcOrd="0" destOrd="0" presId="urn:microsoft.com/office/officeart/2005/8/layout/hList7"/>
    <dgm:cxn modelId="{A052A062-8675-41F7-8D68-96E726A50F7B}" type="presParOf" srcId="{B0158398-0583-4BB9-A536-D750FB418E9E}" destId="{EF468918-0B9D-440A-AFDD-197D57BEDB52}" srcOrd="1" destOrd="0" presId="urn:microsoft.com/office/officeart/2005/8/layout/hList7"/>
    <dgm:cxn modelId="{7FF3C8B7-D0F7-4396-BC45-1C03DD65E9E3}" type="presParOf" srcId="{EF468918-0B9D-440A-AFDD-197D57BEDB52}" destId="{65630849-FA7C-4D1C-B55C-8249523C4B17}" srcOrd="0" destOrd="0" presId="urn:microsoft.com/office/officeart/2005/8/layout/hList7"/>
    <dgm:cxn modelId="{9CD3CEC2-C941-4DC2-AB62-B6895D32343B}" type="presParOf" srcId="{65630849-FA7C-4D1C-B55C-8249523C4B17}" destId="{CF34F37E-5B1B-4A7C-9108-91E225C89523}" srcOrd="0" destOrd="0" presId="urn:microsoft.com/office/officeart/2005/8/layout/hList7"/>
    <dgm:cxn modelId="{AF853FB1-36D4-4227-B663-A807674849AF}" type="presParOf" srcId="{65630849-FA7C-4D1C-B55C-8249523C4B17}" destId="{52D1B293-5F2D-441B-953D-E1FFECDC7E85}" srcOrd="1" destOrd="0" presId="urn:microsoft.com/office/officeart/2005/8/layout/hList7"/>
    <dgm:cxn modelId="{3C033D5C-7BC2-4037-BE13-0103CA7D4CE5}" type="presParOf" srcId="{65630849-FA7C-4D1C-B55C-8249523C4B17}" destId="{422993A8-B390-4753-B5B5-9F335244C322}" srcOrd="2" destOrd="0" presId="urn:microsoft.com/office/officeart/2005/8/layout/hList7"/>
    <dgm:cxn modelId="{342DEEFB-2F7C-472D-A15C-868E05ECD0DA}" type="presParOf" srcId="{65630849-FA7C-4D1C-B55C-8249523C4B17}" destId="{983B3074-40DD-4E27-A3D1-97F564E2F441}"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4DE063-A65A-478A-814F-22686CA3166E}" type="doc">
      <dgm:prSet loTypeId="urn:microsoft.com/office/officeart/2005/8/layout/hList7" loCatId="list" qsTypeId="urn:microsoft.com/office/officeart/2005/8/quickstyle/simple5" qsCatId="simple" csTypeId="urn:microsoft.com/office/officeart/2005/8/colors/colorful4" csCatId="colorful" phldr="1"/>
      <dgm:spPr/>
    </dgm:pt>
    <dgm:pt modelId="{46CDEC04-AE97-4BE8-8479-56229B93269E}">
      <dgm:prSet phldrT="[Текст]"/>
      <dgm:spPr/>
      <dgm:t>
        <a:bodyPr/>
        <a:lstStyle/>
        <a:p>
          <a:r>
            <a:rPr lang="ru-RU"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Знаки сервиса сообщают о месте расположения предприятий обслуживания (автозаправочных станций, столовых, пунктов первой медицинской помощи, и др.); имеют форму треугольника. </a:t>
          </a:r>
          <a:endParaRPr lang="ru-R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E9BEE7CD-7EB6-4341-B97E-D77FCB1E4489}" type="parTrans" cxnId="{A90C8E55-2F91-4015-86C6-68EC628820CE}">
      <dgm:prSet/>
      <dgm:spPr/>
    </dgm:pt>
    <dgm:pt modelId="{A3C577B7-48F2-43FD-8E37-ABDCA199C163}" type="sibTrans" cxnId="{A90C8E55-2F91-4015-86C6-68EC628820CE}">
      <dgm:prSet/>
      <dgm:spPr/>
    </dgm:pt>
    <dgm:pt modelId="{5D80C498-930F-47A2-B743-15BB3922E954}" type="pres">
      <dgm:prSet presAssocID="{474DE063-A65A-478A-814F-22686CA3166E}" presName="Name0" presStyleCnt="0">
        <dgm:presLayoutVars>
          <dgm:dir/>
          <dgm:resizeHandles val="exact"/>
        </dgm:presLayoutVars>
      </dgm:prSet>
      <dgm:spPr/>
    </dgm:pt>
    <dgm:pt modelId="{E2C94FAF-3C6F-4FAA-8598-169E68CB2506}" type="pres">
      <dgm:prSet presAssocID="{474DE063-A65A-478A-814F-22686CA3166E}" presName="fgShape" presStyleLbl="fgShp" presStyleIdx="0" presStyleCnt="1" custAng="10800000" custFlipVert="1" custFlipHor="1" custScaleX="103567" custScaleY="43930" custLinFactNeighborX="-121" custLinFactNeighborY="11122"/>
      <dgm:spPr>
        <a:prstGeom prst="mathMinus">
          <a:avLst/>
        </a:prstGeom>
      </dgm:spPr>
    </dgm:pt>
    <dgm:pt modelId="{F05BF93B-5DAC-44AB-981D-233FFED5033A}" type="pres">
      <dgm:prSet presAssocID="{474DE063-A65A-478A-814F-22686CA3166E}" presName="linComp" presStyleCnt="0"/>
      <dgm:spPr/>
    </dgm:pt>
    <dgm:pt modelId="{C6FF674B-AD54-4C8A-BA22-150526CFA7C1}" type="pres">
      <dgm:prSet presAssocID="{46CDEC04-AE97-4BE8-8479-56229B93269E}" presName="compNode" presStyleCnt="0"/>
      <dgm:spPr/>
    </dgm:pt>
    <dgm:pt modelId="{0A9A5846-737E-41AC-B032-CA24BC05CB2A}" type="pres">
      <dgm:prSet presAssocID="{46CDEC04-AE97-4BE8-8479-56229B93269E}" presName="bkgdShape" presStyleLbl="node1" presStyleIdx="0" presStyleCnt="1" custLinFactNeighborX="520" custLinFactNeighborY="2427"/>
      <dgm:spPr/>
      <dgm:t>
        <a:bodyPr/>
        <a:lstStyle/>
        <a:p>
          <a:endParaRPr lang="ru-RU"/>
        </a:p>
      </dgm:t>
    </dgm:pt>
    <dgm:pt modelId="{ACE32C3B-F27C-4270-9FD7-A2CDC777856A}" type="pres">
      <dgm:prSet presAssocID="{46CDEC04-AE97-4BE8-8479-56229B93269E}" presName="nodeTx" presStyleLbl="node1" presStyleIdx="0" presStyleCnt="1">
        <dgm:presLayoutVars>
          <dgm:bulletEnabled val="1"/>
        </dgm:presLayoutVars>
      </dgm:prSet>
      <dgm:spPr/>
      <dgm:t>
        <a:bodyPr/>
        <a:lstStyle/>
        <a:p>
          <a:endParaRPr lang="ru-RU"/>
        </a:p>
      </dgm:t>
    </dgm:pt>
    <dgm:pt modelId="{C25BC575-16B2-4BE4-9D4D-C3FCBA8EABE0}" type="pres">
      <dgm:prSet presAssocID="{46CDEC04-AE97-4BE8-8479-56229B93269E}" presName="invisiNode" presStyleLbl="node1" presStyleIdx="0" presStyleCnt="1"/>
      <dgm:spPr/>
    </dgm:pt>
    <dgm:pt modelId="{06B0A1E7-2A18-47C5-9224-7E44B4FFA22D}" type="pres">
      <dgm:prSet presAssocID="{46CDEC04-AE97-4BE8-8479-56229B93269E}" presName="imagNode" presStyleLbl="fgImgPlace1" presStyleIdx="0" presStyleCnt="1" custScaleX="18225" custScaleY="15227"/>
      <dgm:spPr/>
    </dgm:pt>
  </dgm:ptLst>
  <dgm:cxnLst>
    <dgm:cxn modelId="{A2D87502-6D5B-45AA-842D-C019BE603F9C}" type="presOf" srcId="{474DE063-A65A-478A-814F-22686CA3166E}" destId="{5D80C498-930F-47A2-B743-15BB3922E954}" srcOrd="0" destOrd="0" presId="urn:microsoft.com/office/officeart/2005/8/layout/hList7"/>
    <dgm:cxn modelId="{E25D7843-6988-4142-A4F9-828CC51BBF3F}" type="presOf" srcId="{46CDEC04-AE97-4BE8-8479-56229B93269E}" destId="{0A9A5846-737E-41AC-B032-CA24BC05CB2A}" srcOrd="0" destOrd="0" presId="urn:microsoft.com/office/officeart/2005/8/layout/hList7"/>
    <dgm:cxn modelId="{A90C8E55-2F91-4015-86C6-68EC628820CE}" srcId="{474DE063-A65A-478A-814F-22686CA3166E}" destId="{46CDEC04-AE97-4BE8-8479-56229B93269E}" srcOrd="0" destOrd="0" parTransId="{E9BEE7CD-7EB6-4341-B97E-D77FCB1E4489}" sibTransId="{A3C577B7-48F2-43FD-8E37-ABDCA199C163}"/>
    <dgm:cxn modelId="{42576DF5-B9BB-47C3-B69E-440770220ECF}" type="presOf" srcId="{46CDEC04-AE97-4BE8-8479-56229B93269E}" destId="{ACE32C3B-F27C-4270-9FD7-A2CDC777856A}" srcOrd="1" destOrd="0" presId="urn:microsoft.com/office/officeart/2005/8/layout/hList7"/>
    <dgm:cxn modelId="{1749C89B-7E4B-449C-9A8D-06DB78C300C6}" type="presParOf" srcId="{5D80C498-930F-47A2-B743-15BB3922E954}" destId="{E2C94FAF-3C6F-4FAA-8598-169E68CB2506}" srcOrd="0" destOrd="0" presId="urn:microsoft.com/office/officeart/2005/8/layout/hList7"/>
    <dgm:cxn modelId="{ACE673CE-8D35-4455-AD47-310494ECE38B}" type="presParOf" srcId="{5D80C498-930F-47A2-B743-15BB3922E954}" destId="{F05BF93B-5DAC-44AB-981D-233FFED5033A}" srcOrd="1" destOrd="0" presId="urn:microsoft.com/office/officeart/2005/8/layout/hList7"/>
    <dgm:cxn modelId="{0925DA04-6780-4599-B893-82247AEC8E46}" type="presParOf" srcId="{F05BF93B-5DAC-44AB-981D-233FFED5033A}" destId="{C6FF674B-AD54-4C8A-BA22-150526CFA7C1}" srcOrd="0" destOrd="0" presId="urn:microsoft.com/office/officeart/2005/8/layout/hList7"/>
    <dgm:cxn modelId="{085650A6-BA76-4A98-BC88-0B3712AC1B1A}" type="presParOf" srcId="{C6FF674B-AD54-4C8A-BA22-150526CFA7C1}" destId="{0A9A5846-737E-41AC-B032-CA24BC05CB2A}" srcOrd="0" destOrd="0" presId="urn:microsoft.com/office/officeart/2005/8/layout/hList7"/>
    <dgm:cxn modelId="{AB3CE98F-FF33-44C9-8FD2-D32FBCA73646}" type="presParOf" srcId="{C6FF674B-AD54-4C8A-BA22-150526CFA7C1}" destId="{ACE32C3B-F27C-4270-9FD7-A2CDC777856A}" srcOrd="1" destOrd="0" presId="urn:microsoft.com/office/officeart/2005/8/layout/hList7"/>
    <dgm:cxn modelId="{601DFCDC-ADBE-45FE-808A-AA1B21160F75}" type="presParOf" srcId="{C6FF674B-AD54-4C8A-BA22-150526CFA7C1}" destId="{C25BC575-16B2-4BE4-9D4D-C3FCBA8EABE0}" srcOrd="2" destOrd="0" presId="urn:microsoft.com/office/officeart/2005/8/layout/hList7"/>
    <dgm:cxn modelId="{1B54CA0B-C88E-4506-8D1D-A9C53EC25C57}" type="presParOf" srcId="{C6FF674B-AD54-4C8A-BA22-150526CFA7C1}" destId="{06B0A1E7-2A18-47C5-9224-7E44B4FFA22D}"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C98BA2-260A-4CF1-8FB4-E7CBF413EB7A}" type="doc">
      <dgm:prSet loTypeId="urn:microsoft.com/office/officeart/2005/8/layout/hList7" loCatId="process" qsTypeId="urn:microsoft.com/office/officeart/2005/8/quickstyle/simple5" qsCatId="simple" csTypeId="urn:microsoft.com/office/officeart/2005/8/colors/accent1_2#3" csCatId="accent1" phldr="1"/>
      <dgm:spPr/>
    </dgm:pt>
    <dgm:pt modelId="{DADD47F2-D959-4E13-AD71-8A94A6106CDA}">
      <dgm:prSet phldrT="[Текст]" custT="1"/>
      <dgm:spPr/>
      <dgm:t>
        <a:bodyPr/>
        <a:lstStyle/>
        <a:p>
          <a:r>
            <a:rPr lang="ru-RU" sz="1600" b="1" dirty="0" smtClean="0">
              <a:solidFill>
                <a:srgbClr val="002060"/>
              </a:solidFill>
              <a:effectLst>
                <a:outerShdw blurRad="38100" dist="38100" dir="2700000" algn="tl">
                  <a:srgbClr val="C0C0C0"/>
                </a:outerShdw>
              </a:effectLst>
            </a:rPr>
            <a:t>Больница</a:t>
          </a:r>
          <a:endParaRPr lang="ru-RU" sz="1600" dirty="0">
            <a:solidFill>
              <a:srgbClr val="002060"/>
            </a:solidFill>
          </a:endParaRPr>
        </a:p>
      </dgm:t>
    </dgm:pt>
    <dgm:pt modelId="{EAB645BA-9FA0-4F11-B64F-53E34B598F29}" type="parTrans" cxnId="{5A996CEC-E22C-4B60-B830-995E9B7BFA29}">
      <dgm:prSet/>
      <dgm:spPr/>
      <dgm:t>
        <a:bodyPr/>
        <a:lstStyle/>
        <a:p>
          <a:endParaRPr lang="ru-RU"/>
        </a:p>
      </dgm:t>
    </dgm:pt>
    <dgm:pt modelId="{DF6C180A-B7AF-4789-8EF0-C718DED6BAC5}" type="sibTrans" cxnId="{5A996CEC-E22C-4B60-B830-995E9B7BFA29}">
      <dgm:prSet/>
      <dgm:spPr/>
      <dgm:t>
        <a:bodyPr/>
        <a:lstStyle/>
        <a:p>
          <a:endParaRPr lang="ru-RU"/>
        </a:p>
      </dgm:t>
    </dgm:pt>
    <dgm:pt modelId="{1A54201B-837A-4A61-BF03-E1CC5EB7A229}">
      <dgm:prSet phldrT="[Текст]" custT="1"/>
      <dgm:spPr/>
      <dgm:t>
        <a:bodyPr/>
        <a:lstStyle/>
        <a:p>
          <a:r>
            <a:rPr lang="ru-RU" sz="1600" b="1" dirty="0" smtClean="0">
              <a:solidFill>
                <a:srgbClr val="002060"/>
              </a:solidFill>
              <a:effectLst>
                <a:outerShdw blurRad="38100" dist="38100" dir="2700000" algn="tl">
                  <a:srgbClr val="C0C0C0"/>
                </a:outerShdw>
              </a:effectLst>
            </a:rPr>
            <a:t>Автозаправочная станция</a:t>
          </a:r>
          <a:r>
            <a:rPr lang="ru-RU" sz="1600" dirty="0" smtClean="0">
              <a:solidFill>
                <a:srgbClr val="002060"/>
              </a:solidFill>
            </a:rPr>
            <a:t> </a:t>
          </a:r>
          <a:endParaRPr lang="ru-RU" sz="1600" dirty="0">
            <a:solidFill>
              <a:srgbClr val="002060"/>
            </a:solidFill>
          </a:endParaRPr>
        </a:p>
      </dgm:t>
    </dgm:pt>
    <dgm:pt modelId="{22FFF7AB-8A8A-49D3-9AB3-A1940F43DC73}" type="parTrans" cxnId="{828E566B-C41A-45D3-BD37-A54987904B68}">
      <dgm:prSet/>
      <dgm:spPr/>
      <dgm:t>
        <a:bodyPr/>
        <a:lstStyle/>
        <a:p>
          <a:endParaRPr lang="ru-RU"/>
        </a:p>
      </dgm:t>
    </dgm:pt>
    <dgm:pt modelId="{20E90238-0B69-4DBA-B283-1F80CF9C1639}" type="sibTrans" cxnId="{828E566B-C41A-45D3-BD37-A54987904B68}">
      <dgm:prSet/>
      <dgm:spPr/>
      <dgm:t>
        <a:bodyPr/>
        <a:lstStyle/>
        <a:p>
          <a:endParaRPr lang="ru-RU"/>
        </a:p>
      </dgm:t>
    </dgm:pt>
    <dgm:pt modelId="{08D235D7-AB2B-4081-A3D7-A9107E3AEC9B}">
      <dgm:prSet phldrT="[Текст]" custT="1"/>
      <dgm:spPr/>
      <dgm:t>
        <a:bodyPr/>
        <a:lstStyle/>
        <a:p>
          <a:r>
            <a:rPr lang="ru-RU" sz="1600" b="1" dirty="0" smtClean="0">
              <a:solidFill>
                <a:srgbClr val="002060"/>
              </a:solidFill>
              <a:effectLst>
                <a:outerShdw blurRad="38100" dist="38100" dir="2700000" algn="tl">
                  <a:srgbClr val="C0C0C0"/>
                </a:outerShdw>
              </a:effectLst>
            </a:rPr>
            <a:t>             Техническое обслуживание автомобилей</a:t>
          </a:r>
          <a:r>
            <a:rPr lang="ru-RU" sz="1600" dirty="0" smtClean="0">
              <a:solidFill>
                <a:srgbClr val="002060"/>
              </a:solidFill>
            </a:rPr>
            <a:t> </a:t>
          </a:r>
          <a:endParaRPr lang="ru-RU" sz="1600" dirty="0">
            <a:solidFill>
              <a:srgbClr val="002060"/>
            </a:solidFill>
          </a:endParaRPr>
        </a:p>
      </dgm:t>
    </dgm:pt>
    <dgm:pt modelId="{449AC188-E3BC-4D6A-A8BE-D486D561F405}" type="parTrans" cxnId="{64A18890-3301-47B1-B39E-6EB15278F611}">
      <dgm:prSet/>
      <dgm:spPr/>
      <dgm:t>
        <a:bodyPr/>
        <a:lstStyle/>
        <a:p>
          <a:endParaRPr lang="ru-RU"/>
        </a:p>
      </dgm:t>
    </dgm:pt>
    <dgm:pt modelId="{B8B41878-7151-4620-B768-B00E4D70D834}" type="sibTrans" cxnId="{64A18890-3301-47B1-B39E-6EB15278F611}">
      <dgm:prSet/>
      <dgm:spPr/>
      <dgm:t>
        <a:bodyPr/>
        <a:lstStyle/>
        <a:p>
          <a:endParaRPr lang="ru-RU"/>
        </a:p>
      </dgm:t>
    </dgm:pt>
    <dgm:pt modelId="{ED81F25D-2BBD-4946-A2A7-C3A7C31C2933}">
      <dgm:prSet phldrT="[Текст]" custT="1"/>
      <dgm:spPr/>
      <dgm:t>
        <a:bodyPr/>
        <a:lstStyle/>
        <a:p>
          <a:r>
            <a:rPr lang="ru-RU" sz="1600" b="1" dirty="0" smtClean="0">
              <a:solidFill>
                <a:srgbClr val="002060"/>
              </a:solidFill>
              <a:effectLst>
                <a:outerShdw blurRad="38100" dist="38100" dir="2700000" algn="tl">
                  <a:srgbClr val="C0C0C0"/>
                </a:outerShdw>
              </a:effectLst>
            </a:rPr>
            <a:t>                        Пункт первой медицинской помощи</a:t>
          </a:r>
          <a:r>
            <a:rPr lang="ru-RU" sz="1600" dirty="0" smtClean="0">
              <a:solidFill>
                <a:srgbClr val="002060"/>
              </a:solidFill>
            </a:rPr>
            <a:t> </a:t>
          </a:r>
          <a:endParaRPr lang="ru-RU" sz="1600" dirty="0">
            <a:solidFill>
              <a:srgbClr val="002060"/>
            </a:solidFill>
          </a:endParaRPr>
        </a:p>
      </dgm:t>
    </dgm:pt>
    <dgm:pt modelId="{106BFECC-086C-4C00-A933-57EB8749B7E3}" type="parTrans" cxnId="{62D0AD37-8C0F-43EB-9B70-744BEECB7CE5}">
      <dgm:prSet/>
      <dgm:spPr/>
      <dgm:t>
        <a:bodyPr/>
        <a:lstStyle/>
        <a:p>
          <a:endParaRPr lang="ru-RU"/>
        </a:p>
      </dgm:t>
    </dgm:pt>
    <dgm:pt modelId="{3FEF8E6B-6F61-4E4C-9BBA-A73C37A4533C}" type="sibTrans" cxnId="{62D0AD37-8C0F-43EB-9B70-744BEECB7CE5}">
      <dgm:prSet/>
      <dgm:spPr/>
      <dgm:t>
        <a:bodyPr/>
        <a:lstStyle/>
        <a:p>
          <a:endParaRPr lang="ru-RU"/>
        </a:p>
      </dgm:t>
    </dgm:pt>
    <dgm:pt modelId="{37FEFEAC-1A2E-4643-9107-1D5E3CF598F8}" type="pres">
      <dgm:prSet presAssocID="{B6C98BA2-260A-4CF1-8FB4-E7CBF413EB7A}" presName="Name0" presStyleCnt="0">
        <dgm:presLayoutVars>
          <dgm:dir/>
          <dgm:resizeHandles val="exact"/>
        </dgm:presLayoutVars>
      </dgm:prSet>
      <dgm:spPr/>
    </dgm:pt>
    <dgm:pt modelId="{27261171-3146-4D6E-9851-2D130DC5BA96}" type="pres">
      <dgm:prSet presAssocID="{B6C98BA2-260A-4CF1-8FB4-E7CBF413EB7A}" presName="fgShape" presStyleLbl="fgShp" presStyleIdx="0" presStyleCnt="1" custScaleX="108696"/>
      <dgm:spPr>
        <a:prstGeom prst="mathMinus">
          <a:avLst/>
        </a:prstGeom>
      </dgm:spPr>
    </dgm:pt>
    <dgm:pt modelId="{0E368854-13A1-47EA-BA92-1E95ED1794D5}" type="pres">
      <dgm:prSet presAssocID="{B6C98BA2-260A-4CF1-8FB4-E7CBF413EB7A}" presName="linComp" presStyleCnt="0"/>
      <dgm:spPr/>
    </dgm:pt>
    <dgm:pt modelId="{CF8361EF-9B08-4E84-9202-65422FE14B0C}" type="pres">
      <dgm:prSet presAssocID="{ED81F25D-2BBD-4946-A2A7-C3A7C31C2933}" presName="compNode" presStyleCnt="0"/>
      <dgm:spPr/>
    </dgm:pt>
    <dgm:pt modelId="{BA7AFAB4-1E55-488A-A6F8-CFA7F4A947A6}" type="pres">
      <dgm:prSet presAssocID="{ED81F25D-2BBD-4946-A2A7-C3A7C31C2933}" presName="bkgdShape" presStyleLbl="node1" presStyleIdx="0" presStyleCnt="4"/>
      <dgm:spPr/>
      <dgm:t>
        <a:bodyPr/>
        <a:lstStyle/>
        <a:p>
          <a:endParaRPr lang="ru-RU"/>
        </a:p>
      </dgm:t>
    </dgm:pt>
    <dgm:pt modelId="{0DE68BF3-989C-4F59-8FF9-B3259A7C7872}" type="pres">
      <dgm:prSet presAssocID="{ED81F25D-2BBD-4946-A2A7-C3A7C31C2933}" presName="nodeTx" presStyleLbl="node1" presStyleIdx="0" presStyleCnt="4">
        <dgm:presLayoutVars>
          <dgm:bulletEnabled val="1"/>
        </dgm:presLayoutVars>
      </dgm:prSet>
      <dgm:spPr/>
      <dgm:t>
        <a:bodyPr/>
        <a:lstStyle/>
        <a:p>
          <a:endParaRPr lang="ru-RU"/>
        </a:p>
      </dgm:t>
    </dgm:pt>
    <dgm:pt modelId="{A3CEC2A3-092F-4BAA-AC5A-0AEDA93C04AC}" type="pres">
      <dgm:prSet presAssocID="{ED81F25D-2BBD-4946-A2A7-C3A7C31C2933}" presName="invisiNode" presStyleLbl="node1" presStyleIdx="0" presStyleCnt="4"/>
      <dgm:spPr/>
    </dgm:pt>
    <dgm:pt modelId="{559BC021-2480-41F7-83B2-4A02BB8650B8}" type="pres">
      <dgm:prSet presAssocID="{ED81F25D-2BBD-4946-A2A7-C3A7C31C2933}" presName="imagNode" presStyleLbl="fgImgPlace1" presStyleIdx="0" presStyleCnt="4" custFlipHor="1" custScaleX="5653" custScaleY="5653"/>
      <dgm:spPr/>
    </dgm:pt>
    <dgm:pt modelId="{888B4FBB-B3AE-4CA2-9C4D-AE15502E30D6}" type="pres">
      <dgm:prSet presAssocID="{3FEF8E6B-6F61-4E4C-9BBA-A73C37A4533C}" presName="sibTrans" presStyleLbl="sibTrans2D1" presStyleIdx="0" presStyleCnt="0"/>
      <dgm:spPr/>
      <dgm:t>
        <a:bodyPr/>
        <a:lstStyle/>
        <a:p>
          <a:endParaRPr lang="ru-RU"/>
        </a:p>
      </dgm:t>
    </dgm:pt>
    <dgm:pt modelId="{1E278D24-1B0A-4D22-B198-31361FD180DE}" type="pres">
      <dgm:prSet presAssocID="{DADD47F2-D959-4E13-AD71-8A94A6106CDA}" presName="compNode" presStyleCnt="0"/>
      <dgm:spPr/>
    </dgm:pt>
    <dgm:pt modelId="{488F6287-D5D6-47B1-AE73-9FA963650C7F}" type="pres">
      <dgm:prSet presAssocID="{DADD47F2-D959-4E13-AD71-8A94A6106CDA}" presName="bkgdShape" presStyleLbl="node1" presStyleIdx="1" presStyleCnt="4"/>
      <dgm:spPr/>
      <dgm:t>
        <a:bodyPr/>
        <a:lstStyle/>
        <a:p>
          <a:endParaRPr lang="ru-RU"/>
        </a:p>
      </dgm:t>
    </dgm:pt>
    <dgm:pt modelId="{9B84DF52-A241-4C31-9D9A-CE265C00A820}" type="pres">
      <dgm:prSet presAssocID="{DADD47F2-D959-4E13-AD71-8A94A6106CDA}" presName="nodeTx" presStyleLbl="node1" presStyleIdx="1" presStyleCnt="4">
        <dgm:presLayoutVars>
          <dgm:bulletEnabled val="1"/>
        </dgm:presLayoutVars>
      </dgm:prSet>
      <dgm:spPr/>
      <dgm:t>
        <a:bodyPr/>
        <a:lstStyle/>
        <a:p>
          <a:endParaRPr lang="ru-RU"/>
        </a:p>
      </dgm:t>
    </dgm:pt>
    <dgm:pt modelId="{D519CB0F-367D-4B60-B0C5-A70990F2F7DD}" type="pres">
      <dgm:prSet presAssocID="{DADD47F2-D959-4E13-AD71-8A94A6106CDA}" presName="invisiNode" presStyleLbl="node1" presStyleIdx="1" presStyleCnt="4"/>
      <dgm:spPr/>
    </dgm:pt>
    <dgm:pt modelId="{484DAC0D-B412-4AF4-82D7-B285D8416989}" type="pres">
      <dgm:prSet presAssocID="{DADD47F2-D959-4E13-AD71-8A94A6106CDA}" presName="imagNode" presStyleLbl="fgImgPlace1" presStyleIdx="1" presStyleCnt="4" custFlipHor="1" custScaleX="9112" custScaleY="6115"/>
      <dgm:spPr/>
    </dgm:pt>
    <dgm:pt modelId="{EE994FAE-FADC-4BC2-800E-7429EF8EDE32}" type="pres">
      <dgm:prSet presAssocID="{DF6C180A-B7AF-4789-8EF0-C718DED6BAC5}" presName="sibTrans" presStyleLbl="sibTrans2D1" presStyleIdx="0" presStyleCnt="0"/>
      <dgm:spPr/>
      <dgm:t>
        <a:bodyPr/>
        <a:lstStyle/>
        <a:p>
          <a:endParaRPr lang="ru-RU"/>
        </a:p>
      </dgm:t>
    </dgm:pt>
    <dgm:pt modelId="{3BA07328-6092-4277-A021-BE1D4E8DAAFE}" type="pres">
      <dgm:prSet presAssocID="{1A54201B-837A-4A61-BF03-E1CC5EB7A229}" presName="compNode" presStyleCnt="0"/>
      <dgm:spPr/>
    </dgm:pt>
    <dgm:pt modelId="{033ACDAD-2315-4890-804D-D64FC8FE3679}" type="pres">
      <dgm:prSet presAssocID="{1A54201B-837A-4A61-BF03-E1CC5EB7A229}" presName="bkgdShape" presStyleLbl="node1" presStyleIdx="2" presStyleCnt="4"/>
      <dgm:spPr/>
      <dgm:t>
        <a:bodyPr/>
        <a:lstStyle/>
        <a:p>
          <a:endParaRPr lang="ru-RU"/>
        </a:p>
      </dgm:t>
    </dgm:pt>
    <dgm:pt modelId="{D0A19E9A-9C90-40D6-8DAC-C08D5207BB42}" type="pres">
      <dgm:prSet presAssocID="{1A54201B-837A-4A61-BF03-E1CC5EB7A229}" presName="nodeTx" presStyleLbl="node1" presStyleIdx="2" presStyleCnt="4">
        <dgm:presLayoutVars>
          <dgm:bulletEnabled val="1"/>
        </dgm:presLayoutVars>
      </dgm:prSet>
      <dgm:spPr/>
      <dgm:t>
        <a:bodyPr/>
        <a:lstStyle/>
        <a:p>
          <a:endParaRPr lang="ru-RU"/>
        </a:p>
      </dgm:t>
    </dgm:pt>
    <dgm:pt modelId="{4B9712FE-7284-41D9-A16F-D4C04C8D69B6}" type="pres">
      <dgm:prSet presAssocID="{1A54201B-837A-4A61-BF03-E1CC5EB7A229}" presName="invisiNode" presStyleLbl="node1" presStyleIdx="2" presStyleCnt="4"/>
      <dgm:spPr/>
    </dgm:pt>
    <dgm:pt modelId="{11110B44-15E9-412C-A651-0586A948E5B8}" type="pres">
      <dgm:prSet presAssocID="{1A54201B-837A-4A61-BF03-E1CC5EB7A229}" presName="imagNode" presStyleLbl="fgImgPlace1" presStyleIdx="2" presStyleCnt="4" custFlipHor="1" custScaleX="9348" custScaleY="9349" custLinFactNeighborX="976" custLinFactNeighborY="-1617"/>
      <dgm:spPr/>
    </dgm:pt>
    <dgm:pt modelId="{BE5CF14A-B2A7-43D0-A79A-518654937B25}" type="pres">
      <dgm:prSet presAssocID="{20E90238-0B69-4DBA-B283-1F80CF9C1639}" presName="sibTrans" presStyleLbl="sibTrans2D1" presStyleIdx="0" presStyleCnt="0"/>
      <dgm:spPr/>
      <dgm:t>
        <a:bodyPr/>
        <a:lstStyle/>
        <a:p>
          <a:endParaRPr lang="ru-RU"/>
        </a:p>
      </dgm:t>
    </dgm:pt>
    <dgm:pt modelId="{E60153CE-64E3-4DC0-ABC2-762ECCD3976F}" type="pres">
      <dgm:prSet presAssocID="{08D235D7-AB2B-4081-A3D7-A9107E3AEC9B}" presName="compNode" presStyleCnt="0"/>
      <dgm:spPr/>
    </dgm:pt>
    <dgm:pt modelId="{EDB12FB2-6496-4A50-A2E4-41493ED3344E}" type="pres">
      <dgm:prSet presAssocID="{08D235D7-AB2B-4081-A3D7-A9107E3AEC9B}" presName="bkgdShape" presStyleLbl="node1" presStyleIdx="3" presStyleCnt="4"/>
      <dgm:spPr/>
      <dgm:t>
        <a:bodyPr/>
        <a:lstStyle/>
        <a:p>
          <a:endParaRPr lang="ru-RU"/>
        </a:p>
      </dgm:t>
    </dgm:pt>
    <dgm:pt modelId="{1394544F-3A5F-42AD-90E5-27B056250615}" type="pres">
      <dgm:prSet presAssocID="{08D235D7-AB2B-4081-A3D7-A9107E3AEC9B}" presName="nodeTx" presStyleLbl="node1" presStyleIdx="3" presStyleCnt="4">
        <dgm:presLayoutVars>
          <dgm:bulletEnabled val="1"/>
        </dgm:presLayoutVars>
      </dgm:prSet>
      <dgm:spPr/>
      <dgm:t>
        <a:bodyPr/>
        <a:lstStyle/>
        <a:p>
          <a:endParaRPr lang="ru-RU"/>
        </a:p>
      </dgm:t>
    </dgm:pt>
    <dgm:pt modelId="{FB1DEA64-839C-4CF0-8BE0-C076098F8B55}" type="pres">
      <dgm:prSet presAssocID="{08D235D7-AB2B-4081-A3D7-A9107E3AEC9B}" presName="invisiNode" presStyleLbl="node1" presStyleIdx="3" presStyleCnt="4"/>
      <dgm:spPr/>
    </dgm:pt>
    <dgm:pt modelId="{6D042040-B0E7-4F31-9D60-B82F8DADA7A9}" type="pres">
      <dgm:prSet presAssocID="{08D235D7-AB2B-4081-A3D7-A9107E3AEC9B}" presName="imagNode" presStyleLbl="fgImgPlace1" presStyleIdx="3" presStyleCnt="4" custScaleX="13703" custScaleY="15227"/>
      <dgm:spPr/>
    </dgm:pt>
  </dgm:ptLst>
  <dgm:cxnLst>
    <dgm:cxn modelId="{62D0AD37-8C0F-43EB-9B70-744BEECB7CE5}" srcId="{B6C98BA2-260A-4CF1-8FB4-E7CBF413EB7A}" destId="{ED81F25D-2BBD-4946-A2A7-C3A7C31C2933}" srcOrd="0" destOrd="0" parTransId="{106BFECC-086C-4C00-A933-57EB8749B7E3}" sibTransId="{3FEF8E6B-6F61-4E4C-9BBA-A73C37A4533C}"/>
    <dgm:cxn modelId="{0A9C5037-7C2C-4926-AF46-DB36B095F960}" type="presOf" srcId="{08D235D7-AB2B-4081-A3D7-A9107E3AEC9B}" destId="{EDB12FB2-6496-4A50-A2E4-41493ED3344E}" srcOrd="0" destOrd="0" presId="urn:microsoft.com/office/officeart/2005/8/layout/hList7"/>
    <dgm:cxn modelId="{540C6944-41C2-400E-8FC0-8173B2254F5D}" type="presOf" srcId="{DADD47F2-D959-4E13-AD71-8A94A6106CDA}" destId="{9B84DF52-A241-4C31-9D9A-CE265C00A820}" srcOrd="1" destOrd="0" presId="urn:microsoft.com/office/officeart/2005/8/layout/hList7"/>
    <dgm:cxn modelId="{ACB84C78-1475-4A36-BE21-F344B2C6A8BA}" type="presOf" srcId="{1A54201B-837A-4A61-BF03-E1CC5EB7A229}" destId="{033ACDAD-2315-4890-804D-D64FC8FE3679}" srcOrd="0" destOrd="0" presId="urn:microsoft.com/office/officeart/2005/8/layout/hList7"/>
    <dgm:cxn modelId="{64A18890-3301-47B1-B39E-6EB15278F611}" srcId="{B6C98BA2-260A-4CF1-8FB4-E7CBF413EB7A}" destId="{08D235D7-AB2B-4081-A3D7-A9107E3AEC9B}" srcOrd="3" destOrd="0" parTransId="{449AC188-E3BC-4D6A-A8BE-D486D561F405}" sibTransId="{B8B41878-7151-4620-B768-B00E4D70D834}"/>
    <dgm:cxn modelId="{5A996CEC-E22C-4B60-B830-995E9B7BFA29}" srcId="{B6C98BA2-260A-4CF1-8FB4-E7CBF413EB7A}" destId="{DADD47F2-D959-4E13-AD71-8A94A6106CDA}" srcOrd="1" destOrd="0" parTransId="{EAB645BA-9FA0-4F11-B64F-53E34B598F29}" sibTransId="{DF6C180A-B7AF-4789-8EF0-C718DED6BAC5}"/>
    <dgm:cxn modelId="{E579035C-9598-48E3-A849-3A29453ECF5F}" type="presOf" srcId="{DF6C180A-B7AF-4789-8EF0-C718DED6BAC5}" destId="{EE994FAE-FADC-4BC2-800E-7429EF8EDE32}" srcOrd="0" destOrd="0" presId="urn:microsoft.com/office/officeart/2005/8/layout/hList7"/>
    <dgm:cxn modelId="{756ECC22-5321-4DA7-A507-7EA541590C04}" type="presOf" srcId="{ED81F25D-2BBD-4946-A2A7-C3A7C31C2933}" destId="{0DE68BF3-989C-4F59-8FF9-B3259A7C7872}" srcOrd="1" destOrd="0" presId="urn:microsoft.com/office/officeart/2005/8/layout/hList7"/>
    <dgm:cxn modelId="{4C6DF39C-CB95-467A-93D4-D85173985858}" type="presOf" srcId="{08D235D7-AB2B-4081-A3D7-A9107E3AEC9B}" destId="{1394544F-3A5F-42AD-90E5-27B056250615}" srcOrd="1" destOrd="0" presId="urn:microsoft.com/office/officeart/2005/8/layout/hList7"/>
    <dgm:cxn modelId="{D78FB802-65F3-43B8-8604-6E555CCA873E}" type="presOf" srcId="{ED81F25D-2BBD-4946-A2A7-C3A7C31C2933}" destId="{BA7AFAB4-1E55-488A-A6F8-CFA7F4A947A6}" srcOrd="0" destOrd="0" presId="urn:microsoft.com/office/officeart/2005/8/layout/hList7"/>
    <dgm:cxn modelId="{828E566B-C41A-45D3-BD37-A54987904B68}" srcId="{B6C98BA2-260A-4CF1-8FB4-E7CBF413EB7A}" destId="{1A54201B-837A-4A61-BF03-E1CC5EB7A229}" srcOrd="2" destOrd="0" parTransId="{22FFF7AB-8A8A-49D3-9AB3-A1940F43DC73}" sibTransId="{20E90238-0B69-4DBA-B283-1F80CF9C1639}"/>
    <dgm:cxn modelId="{E25F00EC-A3B0-4258-89EE-F3E03FD0A3AF}" type="presOf" srcId="{1A54201B-837A-4A61-BF03-E1CC5EB7A229}" destId="{D0A19E9A-9C90-40D6-8DAC-C08D5207BB42}" srcOrd="1" destOrd="0" presId="urn:microsoft.com/office/officeart/2005/8/layout/hList7"/>
    <dgm:cxn modelId="{060FE004-A92B-498F-9F29-C7FA63037B7B}" type="presOf" srcId="{DADD47F2-D959-4E13-AD71-8A94A6106CDA}" destId="{488F6287-D5D6-47B1-AE73-9FA963650C7F}" srcOrd="0" destOrd="0" presId="urn:microsoft.com/office/officeart/2005/8/layout/hList7"/>
    <dgm:cxn modelId="{0BF868D3-F91B-4833-B23E-7F5F884BF549}" type="presOf" srcId="{B6C98BA2-260A-4CF1-8FB4-E7CBF413EB7A}" destId="{37FEFEAC-1A2E-4643-9107-1D5E3CF598F8}" srcOrd="0" destOrd="0" presId="urn:microsoft.com/office/officeart/2005/8/layout/hList7"/>
    <dgm:cxn modelId="{8CDA6CCF-1F40-421C-A9B6-74009586F0C9}" type="presOf" srcId="{20E90238-0B69-4DBA-B283-1F80CF9C1639}" destId="{BE5CF14A-B2A7-43D0-A79A-518654937B25}" srcOrd="0" destOrd="0" presId="urn:microsoft.com/office/officeart/2005/8/layout/hList7"/>
    <dgm:cxn modelId="{2684DC64-DF80-4CB3-A7B9-299FAEE5835E}" type="presOf" srcId="{3FEF8E6B-6F61-4E4C-9BBA-A73C37A4533C}" destId="{888B4FBB-B3AE-4CA2-9C4D-AE15502E30D6}" srcOrd="0" destOrd="0" presId="urn:microsoft.com/office/officeart/2005/8/layout/hList7"/>
    <dgm:cxn modelId="{9085BDD1-BDD0-4AF6-845B-EF455CFBCDC3}" type="presParOf" srcId="{37FEFEAC-1A2E-4643-9107-1D5E3CF598F8}" destId="{27261171-3146-4D6E-9851-2D130DC5BA96}" srcOrd="0" destOrd="0" presId="urn:microsoft.com/office/officeart/2005/8/layout/hList7"/>
    <dgm:cxn modelId="{B67E457F-BFA3-40F9-B8B6-390F84C6C152}" type="presParOf" srcId="{37FEFEAC-1A2E-4643-9107-1D5E3CF598F8}" destId="{0E368854-13A1-47EA-BA92-1E95ED1794D5}" srcOrd="1" destOrd="0" presId="urn:microsoft.com/office/officeart/2005/8/layout/hList7"/>
    <dgm:cxn modelId="{6D0C93F5-99AB-4C43-B0B4-AEDBACFA9DA7}" type="presParOf" srcId="{0E368854-13A1-47EA-BA92-1E95ED1794D5}" destId="{CF8361EF-9B08-4E84-9202-65422FE14B0C}" srcOrd="0" destOrd="0" presId="urn:microsoft.com/office/officeart/2005/8/layout/hList7"/>
    <dgm:cxn modelId="{A462C933-9541-48DB-B17C-22E9F99DB263}" type="presParOf" srcId="{CF8361EF-9B08-4E84-9202-65422FE14B0C}" destId="{BA7AFAB4-1E55-488A-A6F8-CFA7F4A947A6}" srcOrd="0" destOrd="0" presId="urn:microsoft.com/office/officeart/2005/8/layout/hList7"/>
    <dgm:cxn modelId="{D0BE802D-5A39-4CC6-9E63-80AB59798EE1}" type="presParOf" srcId="{CF8361EF-9B08-4E84-9202-65422FE14B0C}" destId="{0DE68BF3-989C-4F59-8FF9-B3259A7C7872}" srcOrd="1" destOrd="0" presId="urn:microsoft.com/office/officeart/2005/8/layout/hList7"/>
    <dgm:cxn modelId="{C36D64A2-1044-48AE-851F-4F074D60846C}" type="presParOf" srcId="{CF8361EF-9B08-4E84-9202-65422FE14B0C}" destId="{A3CEC2A3-092F-4BAA-AC5A-0AEDA93C04AC}" srcOrd="2" destOrd="0" presId="urn:microsoft.com/office/officeart/2005/8/layout/hList7"/>
    <dgm:cxn modelId="{71AE583E-D08E-450C-A6F3-943F8D9D1AD6}" type="presParOf" srcId="{CF8361EF-9B08-4E84-9202-65422FE14B0C}" destId="{559BC021-2480-41F7-83B2-4A02BB8650B8}" srcOrd="3" destOrd="0" presId="urn:microsoft.com/office/officeart/2005/8/layout/hList7"/>
    <dgm:cxn modelId="{F1760DD4-AB93-4C16-AB2C-4335D3B37A9B}" type="presParOf" srcId="{0E368854-13A1-47EA-BA92-1E95ED1794D5}" destId="{888B4FBB-B3AE-4CA2-9C4D-AE15502E30D6}" srcOrd="1" destOrd="0" presId="urn:microsoft.com/office/officeart/2005/8/layout/hList7"/>
    <dgm:cxn modelId="{50ED2335-DCCE-40D4-B464-5B3FA310B179}" type="presParOf" srcId="{0E368854-13A1-47EA-BA92-1E95ED1794D5}" destId="{1E278D24-1B0A-4D22-B198-31361FD180DE}" srcOrd="2" destOrd="0" presId="urn:microsoft.com/office/officeart/2005/8/layout/hList7"/>
    <dgm:cxn modelId="{64ABACC2-5E52-46F5-B7DF-CBB592A9ED72}" type="presParOf" srcId="{1E278D24-1B0A-4D22-B198-31361FD180DE}" destId="{488F6287-D5D6-47B1-AE73-9FA963650C7F}" srcOrd="0" destOrd="0" presId="urn:microsoft.com/office/officeart/2005/8/layout/hList7"/>
    <dgm:cxn modelId="{52CD664D-4C3C-4792-9D9C-ABB7E89ED003}" type="presParOf" srcId="{1E278D24-1B0A-4D22-B198-31361FD180DE}" destId="{9B84DF52-A241-4C31-9D9A-CE265C00A820}" srcOrd="1" destOrd="0" presId="urn:microsoft.com/office/officeart/2005/8/layout/hList7"/>
    <dgm:cxn modelId="{20EE33AE-0EA8-4198-AE5A-502E9AA0750F}" type="presParOf" srcId="{1E278D24-1B0A-4D22-B198-31361FD180DE}" destId="{D519CB0F-367D-4B60-B0C5-A70990F2F7DD}" srcOrd="2" destOrd="0" presId="urn:microsoft.com/office/officeart/2005/8/layout/hList7"/>
    <dgm:cxn modelId="{075E7637-047E-4CC7-9E4F-554D11E4823D}" type="presParOf" srcId="{1E278D24-1B0A-4D22-B198-31361FD180DE}" destId="{484DAC0D-B412-4AF4-82D7-B285D8416989}" srcOrd="3" destOrd="0" presId="urn:microsoft.com/office/officeart/2005/8/layout/hList7"/>
    <dgm:cxn modelId="{ABE21167-FEA2-479D-A877-7631D64AD169}" type="presParOf" srcId="{0E368854-13A1-47EA-BA92-1E95ED1794D5}" destId="{EE994FAE-FADC-4BC2-800E-7429EF8EDE32}" srcOrd="3" destOrd="0" presId="urn:microsoft.com/office/officeart/2005/8/layout/hList7"/>
    <dgm:cxn modelId="{842DEF5C-7978-419A-BC18-A60E3A9AF7D3}" type="presParOf" srcId="{0E368854-13A1-47EA-BA92-1E95ED1794D5}" destId="{3BA07328-6092-4277-A021-BE1D4E8DAAFE}" srcOrd="4" destOrd="0" presId="urn:microsoft.com/office/officeart/2005/8/layout/hList7"/>
    <dgm:cxn modelId="{C6B43FB4-D944-4397-9525-BB497567AB01}" type="presParOf" srcId="{3BA07328-6092-4277-A021-BE1D4E8DAAFE}" destId="{033ACDAD-2315-4890-804D-D64FC8FE3679}" srcOrd="0" destOrd="0" presId="urn:microsoft.com/office/officeart/2005/8/layout/hList7"/>
    <dgm:cxn modelId="{BA19653E-34E6-441D-AF70-D8C9053D1B00}" type="presParOf" srcId="{3BA07328-6092-4277-A021-BE1D4E8DAAFE}" destId="{D0A19E9A-9C90-40D6-8DAC-C08D5207BB42}" srcOrd="1" destOrd="0" presId="urn:microsoft.com/office/officeart/2005/8/layout/hList7"/>
    <dgm:cxn modelId="{FCE93D90-2194-4C5E-950C-3A71DA3173F6}" type="presParOf" srcId="{3BA07328-6092-4277-A021-BE1D4E8DAAFE}" destId="{4B9712FE-7284-41D9-A16F-D4C04C8D69B6}" srcOrd="2" destOrd="0" presId="urn:microsoft.com/office/officeart/2005/8/layout/hList7"/>
    <dgm:cxn modelId="{EB0879BE-256E-455D-98A6-8C6670BD24AD}" type="presParOf" srcId="{3BA07328-6092-4277-A021-BE1D4E8DAAFE}" destId="{11110B44-15E9-412C-A651-0586A948E5B8}" srcOrd="3" destOrd="0" presId="urn:microsoft.com/office/officeart/2005/8/layout/hList7"/>
    <dgm:cxn modelId="{2FD9AE49-9AEB-474F-93E8-CC62A0706C4A}" type="presParOf" srcId="{0E368854-13A1-47EA-BA92-1E95ED1794D5}" destId="{BE5CF14A-B2A7-43D0-A79A-518654937B25}" srcOrd="5" destOrd="0" presId="urn:microsoft.com/office/officeart/2005/8/layout/hList7"/>
    <dgm:cxn modelId="{2165837B-3B02-4340-8EBB-18156EF8E18D}" type="presParOf" srcId="{0E368854-13A1-47EA-BA92-1E95ED1794D5}" destId="{E60153CE-64E3-4DC0-ABC2-762ECCD3976F}" srcOrd="6" destOrd="0" presId="urn:microsoft.com/office/officeart/2005/8/layout/hList7"/>
    <dgm:cxn modelId="{2D2CECA1-9A29-4E9E-8BF8-ABF04413F023}" type="presParOf" srcId="{E60153CE-64E3-4DC0-ABC2-762ECCD3976F}" destId="{EDB12FB2-6496-4A50-A2E4-41493ED3344E}" srcOrd="0" destOrd="0" presId="urn:microsoft.com/office/officeart/2005/8/layout/hList7"/>
    <dgm:cxn modelId="{60B46109-272F-4359-9204-1033ACB60D24}" type="presParOf" srcId="{E60153CE-64E3-4DC0-ABC2-762ECCD3976F}" destId="{1394544F-3A5F-42AD-90E5-27B056250615}" srcOrd="1" destOrd="0" presId="urn:microsoft.com/office/officeart/2005/8/layout/hList7"/>
    <dgm:cxn modelId="{83E72C16-7899-4392-9CED-FFA290B0037A}" type="presParOf" srcId="{E60153CE-64E3-4DC0-ABC2-762ECCD3976F}" destId="{FB1DEA64-839C-4CF0-8BE0-C076098F8B55}" srcOrd="2" destOrd="0" presId="urn:microsoft.com/office/officeart/2005/8/layout/hList7"/>
    <dgm:cxn modelId="{C76A389F-B0BF-4346-916D-A26FE6A5EDAC}" type="presParOf" srcId="{E60153CE-64E3-4DC0-ABC2-762ECCD3976F}" destId="{6D042040-B0E7-4F31-9D60-B82F8DADA7A9}"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C98BA2-260A-4CF1-8FB4-E7CBF413EB7A}" type="doc">
      <dgm:prSet loTypeId="urn:microsoft.com/office/officeart/2005/8/layout/hList7" loCatId="process" qsTypeId="urn:microsoft.com/office/officeart/2005/8/quickstyle/simple5" qsCatId="simple" csTypeId="urn:microsoft.com/office/officeart/2005/8/colors/accent1_2#4" csCatId="accent1" phldr="1"/>
      <dgm:spPr/>
    </dgm:pt>
    <dgm:pt modelId="{0A3842A7-6DAE-4A76-B941-ECAC5718F4A1}">
      <dgm:prSet phldrT="[Текст]" custT="1"/>
      <dgm:spPr/>
      <dgm:t>
        <a:bodyPr/>
        <a:lstStyle/>
        <a:p>
          <a:r>
            <a:rPr lang="ru-RU" sz="1600" b="1" dirty="0" smtClean="0">
              <a:solidFill>
                <a:srgbClr val="002060"/>
              </a:solidFill>
              <a:effectLst>
                <a:outerShdw blurRad="38100" dist="38100" dir="2700000" algn="tl">
                  <a:srgbClr val="C0C0C0"/>
                </a:outerShdw>
              </a:effectLst>
            </a:rPr>
            <a:t>                       Мойка автомобилей </a:t>
          </a:r>
          <a:endParaRPr lang="ru-RU" sz="1600" dirty="0">
            <a:solidFill>
              <a:srgbClr val="002060"/>
            </a:solidFill>
          </a:endParaRPr>
        </a:p>
      </dgm:t>
    </dgm:pt>
    <dgm:pt modelId="{A7E8DA8C-2B07-4E85-80B5-84F113F2FDF7}" type="parTrans" cxnId="{675DB386-5C13-408B-984D-6998C35D8F89}">
      <dgm:prSet/>
      <dgm:spPr/>
      <dgm:t>
        <a:bodyPr/>
        <a:lstStyle/>
        <a:p>
          <a:endParaRPr lang="ru-RU"/>
        </a:p>
      </dgm:t>
    </dgm:pt>
    <dgm:pt modelId="{99AF98F8-BEF3-4F76-94D1-55EB458C88FC}" type="sibTrans" cxnId="{675DB386-5C13-408B-984D-6998C35D8F89}">
      <dgm:prSet/>
      <dgm:spPr/>
      <dgm:t>
        <a:bodyPr/>
        <a:lstStyle/>
        <a:p>
          <a:endParaRPr lang="ru-RU"/>
        </a:p>
      </dgm:t>
    </dgm:pt>
    <dgm:pt modelId="{DADD47F2-D959-4E13-AD71-8A94A6106CDA}">
      <dgm:prSet phldrT="[Текст]" custT="1"/>
      <dgm:spPr/>
      <dgm:t>
        <a:bodyPr/>
        <a:lstStyle/>
        <a:p>
          <a:r>
            <a:rPr lang="ru-RU" sz="1600" b="1" dirty="0" smtClean="0">
              <a:solidFill>
                <a:srgbClr val="002060"/>
              </a:solidFill>
              <a:effectLst>
                <a:outerShdw blurRad="38100" dist="38100" dir="2700000" algn="tl">
                  <a:srgbClr val="C0C0C0"/>
                </a:outerShdw>
              </a:effectLst>
            </a:rPr>
            <a:t>Пункт питания </a:t>
          </a:r>
          <a:endParaRPr lang="ru-RU" sz="1600" dirty="0">
            <a:solidFill>
              <a:srgbClr val="002060"/>
            </a:solidFill>
          </a:endParaRPr>
        </a:p>
      </dgm:t>
    </dgm:pt>
    <dgm:pt modelId="{EAB645BA-9FA0-4F11-B64F-53E34B598F29}" type="parTrans" cxnId="{5A996CEC-E22C-4B60-B830-995E9B7BFA29}">
      <dgm:prSet/>
      <dgm:spPr/>
      <dgm:t>
        <a:bodyPr/>
        <a:lstStyle/>
        <a:p>
          <a:endParaRPr lang="ru-RU"/>
        </a:p>
      </dgm:t>
    </dgm:pt>
    <dgm:pt modelId="{DF6C180A-B7AF-4789-8EF0-C718DED6BAC5}" type="sibTrans" cxnId="{5A996CEC-E22C-4B60-B830-995E9B7BFA29}">
      <dgm:prSet/>
      <dgm:spPr/>
      <dgm:t>
        <a:bodyPr/>
        <a:lstStyle/>
        <a:p>
          <a:endParaRPr lang="ru-RU"/>
        </a:p>
      </dgm:t>
    </dgm:pt>
    <dgm:pt modelId="{1A54201B-837A-4A61-BF03-E1CC5EB7A229}">
      <dgm:prSet phldrT="[Текст]" custT="1"/>
      <dgm:spPr/>
      <dgm:t>
        <a:bodyPr/>
        <a:lstStyle/>
        <a:p>
          <a:r>
            <a:rPr lang="ru-RU" sz="1600" b="1" dirty="0" smtClean="0">
              <a:solidFill>
                <a:srgbClr val="002060"/>
              </a:solidFill>
              <a:effectLst>
                <a:outerShdw blurRad="38100" dist="38100" dir="2700000" algn="tl">
                  <a:srgbClr val="C0C0C0"/>
                </a:outerShdw>
              </a:effectLst>
            </a:rPr>
            <a:t>Телефон</a:t>
          </a:r>
          <a:endParaRPr lang="ru-RU" sz="1600" dirty="0">
            <a:solidFill>
              <a:srgbClr val="002060"/>
            </a:solidFill>
          </a:endParaRPr>
        </a:p>
      </dgm:t>
    </dgm:pt>
    <dgm:pt modelId="{22FFF7AB-8A8A-49D3-9AB3-A1940F43DC73}" type="parTrans" cxnId="{828E566B-C41A-45D3-BD37-A54987904B68}">
      <dgm:prSet/>
      <dgm:spPr/>
      <dgm:t>
        <a:bodyPr/>
        <a:lstStyle/>
        <a:p>
          <a:endParaRPr lang="ru-RU"/>
        </a:p>
      </dgm:t>
    </dgm:pt>
    <dgm:pt modelId="{20E90238-0B69-4DBA-B283-1F80CF9C1639}" type="sibTrans" cxnId="{828E566B-C41A-45D3-BD37-A54987904B68}">
      <dgm:prSet/>
      <dgm:spPr/>
      <dgm:t>
        <a:bodyPr/>
        <a:lstStyle/>
        <a:p>
          <a:endParaRPr lang="ru-RU"/>
        </a:p>
      </dgm:t>
    </dgm:pt>
    <dgm:pt modelId="{08D235D7-AB2B-4081-A3D7-A9107E3AEC9B}">
      <dgm:prSet phldrT="[Текст]" custT="1"/>
      <dgm:spPr/>
      <dgm:t>
        <a:bodyPr/>
        <a:lstStyle/>
        <a:p>
          <a:r>
            <a:rPr lang="ru-RU" sz="1600" b="1" dirty="0" smtClean="0">
              <a:solidFill>
                <a:srgbClr val="002060"/>
              </a:solidFill>
              <a:effectLst>
                <a:outerShdw blurRad="38100" dist="38100" dir="2700000" algn="tl">
                  <a:srgbClr val="C0C0C0"/>
                </a:outerShdw>
              </a:effectLst>
            </a:rPr>
            <a:t>Питьевая вода </a:t>
          </a:r>
          <a:endParaRPr lang="ru-RU" sz="1600" dirty="0">
            <a:solidFill>
              <a:srgbClr val="002060"/>
            </a:solidFill>
          </a:endParaRPr>
        </a:p>
      </dgm:t>
    </dgm:pt>
    <dgm:pt modelId="{449AC188-E3BC-4D6A-A8BE-D486D561F405}" type="parTrans" cxnId="{64A18890-3301-47B1-B39E-6EB15278F611}">
      <dgm:prSet/>
      <dgm:spPr/>
      <dgm:t>
        <a:bodyPr/>
        <a:lstStyle/>
        <a:p>
          <a:endParaRPr lang="ru-RU"/>
        </a:p>
      </dgm:t>
    </dgm:pt>
    <dgm:pt modelId="{B8B41878-7151-4620-B768-B00E4D70D834}" type="sibTrans" cxnId="{64A18890-3301-47B1-B39E-6EB15278F611}">
      <dgm:prSet/>
      <dgm:spPr/>
      <dgm:t>
        <a:bodyPr/>
        <a:lstStyle/>
        <a:p>
          <a:endParaRPr lang="ru-RU"/>
        </a:p>
      </dgm:t>
    </dgm:pt>
    <dgm:pt modelId="{37FEFEAC-1A2E-4643-9107-1D5E3CF598F8}" type="pres">
      <dgm:prSet presAssocID="{B6C98BA2-260A-4CF1-8FB4-E7CBF413EB7A}" presName="Name0" presStyleCnt="0">
        <dgm:presLayoutVars>
          <dgm:dir/>
          <dgm:resizeHandles val="exact"/>
        </dgm:presLayoutVars>
      </dgm:prSet>
      <dgm:spPr/>
    </dgm:pt>
    <dgm:pt modelId="{27261171-3146-4D6E-9851-2D130DC5BA96}" type="pres">
      <dgm:prSet presAssocID="{B6C98BA2-260A-4CF1-8FB4-E7CBF413EB7A}" presName="fgShape" presStyleLbl="fgShp" presStyleIdx="0" presStyleCnt="1" custScaleX="108696"/>
      <dgm:spPr>
        <a:prstGeom prst="mathMinus">
          <a:avLst/>
        </a:prstGeom>
      </dgm:spPr>
    </dgm:pt>
    <dgm:pt modelId="{0E368854-13A1-47EA-BA92-1E95ED1794D5}" type="pres">
      <dgm:prSet presAssocID="{B6C98BA2-260A-4CF1-8FB4-E7CBF413EB7A}" presName="linComp" presStyleCnt="0"/>
      <dgm:spPr/>
    </dgm:pt>
    <dgm:pt modelId="{B13B4B70-8E1D-485C-994B-498FED09998E}" type="pres">
      <dgm:prSet presAssocID="{0A3842A7-6DAE-4A76-B941-ECAC5718F4A1}" presName="compNode" presStyleCnt="0"/>
      <dgm:spPr/>
    </dgm:pt>
    <dgm:pt modelId="{DFD53BDE-2084-45D3-AEB8-FA4586928BD3}" type="pres">
      <dgm:prSet presAssocID="{0A3842A7-6DAE-4A76-B941-ECAC5718F4A1}" presName="bkgdShape" presStyleLbl="node1" presStyleIdx="0" presStyleCnt="4"/>
      <dgm:spPr/>
      <dgm:t>
        <a:bodyPr/>
        <a:lstStyle/>
        <a:p>
          <a:endParaRPr lang="ru-RU"/>
        </a:p>
      </dgm:t>
    </dgm:pt>
    <dgm:pt modelId="{72C94B4E-3E83-4B52-85FE-0A7F980B8CAB}" type="pres">
      <dgm:prSet presAssocID="{0A3842A7-6DAE-4A76-B941-ECAC5718F4A1}" presName="nodeTx" presStyleLbl="node1" presStyleIdx="0" presStyleCnt="4">
        <dgm:presLayoutVars>
          <dgm:bulletEnabled val="1"/>
        </dgm:presLayoutVars>
      </dgm:prSet>
      <dgm:spPr/>
      <dgm:t>
        <a:bodyPr/>
        <a:lstStyle/>
        <a:p>
          <a:endParaRPr lang="ru-RU"/>
        </a:p>
      </dgm:t>
    </dgm:pt>
    <dgm:pt modelId="{F1473C15-9E7A-483E-810C-72FB76EE570B}" type="pres">
      <dgm:prSet presAssocID="{0A3842A7-6DAE-4A76-B941-ECAC5718F4A1}" presName="invisiNode" presStyleLbl="node1" presStyleIdx="0" presStyleCnt="4"/>
      <dgm:spPr/>
    </dgm:pt>
    <dgm:pt modelId="{5FEF04E7-AE90-4EAB-AC6A-5D45F0419688}" type="pres">
      <dgm:prSet presAssocID="{0A3842A7-6DAE-4A76-B941-ECAC5718F4A1}" presName="imagNode" presStyleLbl="fgImgPlace1" presStyleIdx="0" presStyleCnt="4" custFlipVert="1" custFlipHor="1" custScaleX="11300" custScaleY="12110"/>
      <dgm:spPr/>
    </dgm:pt>
    <dgm:pt modelId="{5192876C-7490-462A-B2FC-4002A98D4769}" type="pres">
      <dgm:prSet presAssocID="{99AF98F8-BEF3-4F76-94D1-55EB458C88FC}" presName="sibTrans" presStyleLbl="sibTrans2D1" presStyleIdx="0" presStyleCnt="0"/>
      <dgm:spPr/>
      <dgm:t>
        <a:bodyPr/>
        <a:lstStyle/>
        <a:p>
          <a:endParaRPr lang="ru-RU"/>
        </a:p>
      </dgm:t>
    </dgm:pt>
    <dgm:pt modelId="{1E278D24-1B0A-4D22-B198-31361FD180DE}" type="pres">
      <dgm:prSet presAssocID="{DADD47F2-D959-4E13-AD71-8A94A6106CDA}" presName="compNode" presStyleCnt="0"/>
      <dgm:spPr/>
    </dgm:pt>
    <dgm:pt modelId="{488F6287-D5D6-47B1-AE73-9FA963650C7F}" type="pres">
      <dgm:prSet presAssocID="{DADD47F2-D959-4E13-AD71-8A94A6106CDA}" presName="bkgdShape" presStyleLbl="node1" presStyleIdx="1" presStyleCnt="4"/>
      <dgm:spPr/>
      <dgm:t>
        <a:bodyPr/>
        <a:lstStyle/>
        <a:p>
          <a:endParaRPr lang="ru-RU"/>
        </a:p>
      </dgm:t>
    </dgm:pt>
    <dgm:pt modelId="{9B84DF52-A241-4C31-9D9A-CE265C00A820}" type="pres">
      <dgm:prSet presAssocID="{DADD47F2-D959-4E13-AD71-8A94A6106CDA}" presName="nodeTx" presStyleLbl="node1" presStyleIdx="1" presStyleCnt="4">
        <dgm:presLayoutVars>
          <dgm:bulletEnabled val="1"/>
        </dgm:presLayoutVars>
      </dgm:prSet>
      <dgm:spPr/>
      <dgm:t>
        <a:bodyPr/>
        <a:lstStyle/>
        <a:p>
          <a:endParaRPr lang="ru-RU"/>
        </a:p>
      </dgm:t>
    </dgm:pt>
    <dgm:pt modelId="{D519CB0F-367D-4B60-B0C5-A70990F2F7DD}" type="pres">
      <dgm:prSet presAssocID="{DADD47F2-D959-4E13-AD71-8A94A6106CDA}" presName="invisiNode" presStyleLbl="node1" presStyleIdx="1" presStyleCnt="4"/>
      <dgm:spPr/>
    </dgm:pt>
    <dgm:pt modelId="{484DAC0D-B412-4AF4-82D7-B285D8416989}" type="pres">
      <dgm:prSet presAssocID="{DADD47F2-D959-4E13-AD71-8A94A6106CDA}" presName="imagNode" presStyleLbl="fgImgPlace1" presStyleIdx="1" presStyleCnt="4" custFlipHor="1" custScaleX="9112" custScaleY="6115"/>
      <dgm:spPr/>
    </dgm:pt>
    <dgm:pt modelId="{EE994FAE-FADC-4BC2-800E-7429EF8EDE32}" type="pres">
      <dgm:prSet presAssocID="{DF6C180A-B7AF-4789-8EF0-C718DED6BAC5}" presName="sibTrans" presStyleLbl="sibTrans2D1" presStyleIdx="0" presStyleCnt="0"/>
      <dgm:spPr/>
      <dgm:t>
        <a:bodyPr/>
        <a:lstStyle/>
        <a:p>
          <a:endParaRPr lang="ru-RU"/>
        </a:p>
      </dgm:t>
    </dgm:pt>
    <dgm:pt modelId="{3BA07328-6092-4277-A021-BE1D4E8DAAFE}" type="pres">
      <dgm:prSet presAssocID="{1A54201B-837A-4A61-BF03-E1CC5EB7A229}" presName="compNode" presStyleCnt="0"/>
      <dgm:spPr/>
    </dgm:pt>
    <dgm:pt modelId="{033ACDAD-2315-4890-804D-D64FC8FE3679}" type="pres">
      <dgm:prSet presAssocID="{1A54201B-837A-4A61-BF03-E1CC5EB7A229}" presName="bkgdShape" presStyleLbl="node1" presStyleIdx="2" presStyleCnt="4"/>
      <dgm:spPr/>
      <dgm:t>
        <a:bodyPr/>
        <a:lstStyle/>
        <a:p>
          <a:endParaRPr lang="ru-RU"/>
        </a:p>
      </dgm:t>
    </dgm:pt>
    <dgm:pt modelId="{D0A19E9A-9C90-40D6-8DAC-C08D5207BB42}" type="pres">
      <dgm:prSet presAssocID="{1A54201B-837A-4A61-BF03-E1CC5EB7A229}" presName="nodeTx" presStyleLbl="node1" presStyleIdx="2" presStyleCnt="4">
        <dgm:presLayoutVars>
          <dgm:bulletEnabled val="1"/>
        </dgm:presLayoutVars>
      </dgm:prSet>
      <dgm:spPr/>
      <dgm:t>
        <a:bodyPr/>
        <a:lstStyle/>
        <a:p>
          <a:endParaRPr lang="ru-RU"/>
        </a:p>
      </dgm:t>
    </dgm:pt>
    <dgm:pt modelId="{4B9712FE-7284-41D9-A16F-D4C04C8D69B6}" type="pres">
      <dgm:prSet presAssocID="{1A54201B-837A-4A61-BF03-E1CC5EB7A229}" presName="invisiNode" presStyleLbl="node1" presStyleIdx="2" presStyleCnt="4"/>
      <dgm:spPr/>
    </dgm:pt>
    <dgm:pt modelId="{11110B44-15E9-412C-A651-0586A948E5B8}" type="pres">
      <dgm:prSet presAssocID="{1A54201B-837A-4A61-BF03-E1CC5EB7A229}" presName="imagNode" presStyleLbl="fgImgPlace1" presStyleIdx="2" presStyleCnt="4" custFlipHor="1" custScaleX="9348" custScaleY="9349" custLinFactNeighborX="976" custLinFactNeighborY="-1617"/>
      <dgm:spPr/>
    </dgm:pt>
    <dgm:pt modelId="{BE5CF14A-B2A7-43D0-A79A-518654937B25}" type="pres">
      <dgm:prSet presAssocID="{20E90238-0B69-4DBA-B283-1F80CF9C1639}" presName="sibTrans" presStyleLbl="sibTrans2D1" presStyleIdx="0" presStyleCnt="0"/>
      <dgm:spPr/>
      <dgm:t>
        <a:bodyPr/>
        <a:lstStyle/>
        <a:p>
          <a:endParaRPr lang="ru-RU"/>
        </a:p>
      </dgm:t>
    </dgm:pt>
    <dgm:pt modelId="{E60153CE-64E3-4DC0-ABC2-762ECCD3976F}" type="pres">
      <dgm:prSet presAssocID="{08D235D7-AB2B-4081-A3D7-A9107E3AEC9B}" presName="compNode" presStyleCnt="0"/>
      <dgm:spPr/>
    </dgm:pt>
    <dgm:pt modelId="{EDB12FB2-6496-4A50-A2E4-41493ED3344E}" type="pres">
      <dgm:prSet presAssocID="{08D235D7-AB2B-4081-A3D7-A9107E3AEC9B}" presName="bkgdShape" presStyleLbl="node1" presStyleIdx="3" presStyleCnt="4"/>
      <dgm:spPr/>
      <dgm:t>
        <a:bodyPr/>
        <a:lstStyle/>
        <a:p>
          <a:endParaRPr lang="ru-RU"/>
        </a:p>
      </dgm:t>
    </dgm:pt>
    <dgm:pt modelId="{1394544F-3A5F-42AD-90E5-27B056250615}" type="pres">
      <dgm:prSet presAssocID="{08D235D7-AB2B-4081-A3D7-A9107E3AEC9B}" presName="nodeTx" presStyleLbl="node1" presStyleIdx="3" presStyleCnt="4">
        <dgm:presLayoutVars>
          <dgm:bulletEnabled val="1"/>
        </dgm:presLayoutVars>
      </dgm:prSet>
      <dgm:spPr/>
      <dgm:t>
        <a:bodyPr/>
        <a:lstStyle/>
        <a:p>
          <a:endParaRPr lang="ru-RU"/>
        </a:p>
      </dgm:t>
    </dgm:pt>
    <dgm:pt modelId="{FB1DEA64-839C-4CF0-8BE0-C076098F8B55}" type="pres">
      <dgm:prSet presAssocID="{08D235D7-AB2B-4081-A3D7-A9107E3AEC9B}" presName="invisiNode" presStyleLbl="node1" presStyleIdx="3" presStyleCnt="4"/>
      <dgm:spPr/>
    </dgm:pt>
    <dgm:pt modelId="{6D042040-B0E7-4F31-9D60-B82F8DADA7A9}" type="pres">
      <dgm:prSet presAssocID="{08D235D7-AB2B-4081-A3D7-A9107E3AEC9B}" presName="imagNode" presStyleLbl="fgImgPlace1" presStyleIdx="3" presStyleCnt="4" custScaleX="13703" custScaleY="15227"/>
      <dgm:spPr/>
    </dgm:pt>
  </dgm:ptLst>
  <dgm:cxnLst>
    <dgm:cxn modelId="{8316B745-2585-4C8A-AAFD-076254777485}" type="presOf" srcId="{1A54201B-837A-4A61-BF03-E1CC5EB7A229}" destId="{033ACDAD-2315-4890-804D-D64FC8FE3679}" srcOrd="0" destOrd="0" presId="urn:microsoft.com/office/officeart/2005/8/layout/hList7"/>
    <dgm:cxn modelId="{5E4EE1DA-D831-4928-AAF0-FACCE2984198}" type="presOf" srcId="{0A3842A7-6DAE-4A76-B941-ECAC5718F4A1}" destId="{DFD53BDE-2084-45D3-AEB8-FA4586928BD3}" srcOrd="0" destOrd="0" presId="urn:microsoft.com/office/officeart/2005/8/layout/hList7"/>
    <dgm:cxn modelId="{1265F4AF-D8C6-4A25-9301-C8C11E008827}" type="presOf" srcId="{08D235D7-AB2B-4081-A3D7-A9107E3AEC9B}" destId="{EDB12FB2-6496-4A50-A2E4-41493ED3344E}" srcOrd="0" destOrd="0" presId="urn:microsoft.com/office/officeart/2005/8/layout/hList7"/>
    <dgm:cxn modelId="{C3507AAD-155B-4087-9C41-97E558EE4C0D}" type="presOf" srcId="{08D235D7-AB2B-4081-A3D7-A9107E3AEC9B}" destId="{1394544F-3A5F-42AD-90E5-27B056250615}" srcOrd="1" destOrd="0" presId="urn:microsoft.com/office/officeart/2005/8/layout/hList7"/>
    <dgm:cxn modelId="{A1622BF3-DAE1-4AA2-B05D-F71FB298068F}" type="presOf" srcId="{DADD47F2-D959-4E13-AD71-8A94A6106CDA}" destId="{9B84DF52-A241-4C31-9D9A-CE265C00A820}" srcOrd="1" destOrd="0" presId="urn:microsoft.com/office/officeart/2005/8/layout/hList7"/>
    <dgm:cxn modelId="{1609750B-37C2-4B39-BDBA-91D5211CDD4E}" type="presOf" srcId="{99AF98F8-BEF3-4F76-94D1-55EB458C88FC}" destId="{5192876C-7490-462A-B2FC-4002A98D4769}" srcOrd="0" destOrd="0" presId="urn:microsoft.com/office/officeart/2005/8/layout/hList7"/>
    <dgm:cxn modelId="{AFF4F48D-48F8-4018-8CE6-D46A8DF1ADDC}" type="presOf" srcId="{B6C98BA2-260A-4CF1-8FB4-E7CBF413EB7A}" destId="{37FEFEAC-1A2E-4643-9107-1D5E3CF598F8}" srcOrd="0" destOrd="0" presId="urn:microsoft.com/office/officeart/2005/8/layout/hList7"/>
    <dgm:cxn modelId="{64A18890-3301-47B1-B39E-6EB15278F611}" srcId="{B6C98BA2-260A-4CF1-8FB4-E7CBF413EB7A}" destId="{08D235D7-AB2B-4081-A3D7-A9107E3AEC9B}" srcOrd="3" destOrd="0" parTransId="{449AC188-E3BC-4D6A-A8BE-D486D561F405}" sibTransId="{B8B41878-7151-4620-B768-B00E4D70D834}"/>
    <dgm:cxn modelId="{5A996CEC-E22C-4B60-B830-995E9B7BFA29}" srcId="{B6C98BA2-260A-4CF1-8FB4-E7CBF413EB7A}" destId="{DADD47F2-D959-4E13-AD71-8A94A6106CDA}" srcOrd="1" destOrd="0" parTransId="{EAB645BA-9FA0-4F11-B64F-53E34B598F29}" sibTransId="{DF6C180A-B7AF-4789-8EF0-C718DED6BAC5}"/>
    <dgm:cxn modelId="{0861CDEB-B40B-47C0-A33E-5C417A4F67F0}" type="presOf" srcId="{DADD47F2-D959-4E13-AD71-8A94A6106CDA}" destId="{488F6287-D5D6-47B1-AE73-9FA963650C7F}" srcOrd="0" destOrd="0" presId="urn:microsoft.com/office/officeart/2005/8/layout/hList7"/>
    <dgm:cxn modelId="{828E566B-C41A-45D3-BD37-A54987904B68}" srcId="{B6C98BA2-260A-4CF1-8FB4-E7CBF413EB7A}" destId="{1A54201B-837A-4A61-BF03-E1CC5EB7A229}" srcOrd="2" destOrd="0" parTransId="{22FFF7AB-8A8A-49D3-9AB3-A1940F43DC73}" sibTransId="{20E90238-0B69-4DBA-B283-1F80CF9C1639}"/>
    <dgm:cxn modelId="{531BB891-15ED-4AA7-A921-1FA7CE6EB4C5}" type="presOf" srcId="{DF6C180A-B7AF-4789-8EF0-C718DED6BAC5}" destId="{EE994FAE-FADC-4BC2-800E-7429EF8EDE32}" srcOrd="0" destOrd="0" presId="urn:microsoft.com/office/officeart/2005/8/layout/hList7"/>
    <dgm:cxn modelId="{8E9524D1-C021-495A-B853-E785E852AE28}" type="presOf" srcId="{20E90238-0B69-4DBA-B283-1F80CF9C1639}" destId="{BE5CF14A-B2A7-43D0-A79A-518654937B25}" srcOrd="0" destOrd="0" presId="urn:microsoft.com/office/officeart/2005/8/layout/hList7"/>
    <dgm:cxn modelId="{B5B17F64-380E-4A91-A1B0-BBDE4ADD3256}" type="presOf" srcId="{1A54201B-837A-4A61-BF03-E1CC5EB7A229}" destId="{D0A19E9A-9C90-40D6-8DAC-C08D5207BB42}" srcOrd="1" destOrd="0" presId="urn:microsoft.com/office/officeart/2005/8/layout/hList7"/>
    <dgm:cxn modelId="{42E7D402-81AA-468B-AA32-4559A2424836}" type="presOf" srcId="{0A3842A7-6DAE-4A76-B941-ECAC5718F4A1}" destId="{72C94B4E-3E83-4B52-85FE-0A7F980B8CAB}" srcOrd="1" destOrd="0" presId="urn:microsoft.com/office/officeart/2005/8/layout/hList7"/>
    <dgm:cxn modelId="{675DB386-5C13-408B-984D-6998C35D8F89}" srcId="{B6C98BA2-260A-4CF1-8FB4-E7CBF413EB7A}" destId="{0A3842A7-6DAE-4A76-B941-ECAC5718F4A1}" srcOrd="0" destOrd="0" parTransId="{A7E8DA8C-2B07-4E85-80B5-84F113F2FDF7}" sibTransId="{99AF98F8-BEF3-4F76-94D1-55EB458C88FC}"/>
    <dgm:cxn modelId="{FA086E0F-7168-4F7C-891D-8B1F43A4333B}" type="presParOf" srcId="{37FEFEAC-1A2E-4643-9107-1D5E3CF598F8}" destId="{27261171-3146-4D6E-9851-2D130DC5BA96}" srcOrd="0" destOrd="0" presId="urn:microsoft.com/office/officeart/2005/8/layout/hList7"/>
    <dgm:cxn modelId="{36CE600B-1C75-471C-AF84-35140ECC6931}" type="presParOf" srcId="{37FEFEAC-1A2E-4643-9107-1D5E3CF598F8}" destId="{0E368854-13A1-47EA-BA92-1E95ED1794D5}" srcOrd="1" destOrd="0" presId="urn:microsoft.com/office/officeart/2005/8/layout/hList7"/>
    <dgm:cxn modelId="{1C6B9EBF-23E0-4167-AB99-5ED39DDADA29}" type="presParOf" srcId="{0E368854-13A1-47EA-BA92-1E95ED1794D5}" destId="{B13B4B70-8E1D-485C-994B-498FED09998E}" srcOrd="0" destOrd="0" presId="urn:microsoft.com/office/officeart/2005/8/layout/hList7"/>
    <dgm:cxn modelId="{3C86F640-D3D3-404E-8B88-860CA5812CAF}" type="presParOf" srcId="{B13B4B70-8E1D-485C-994B-498FED09998E}" destId="{DFD53BDE-2084-45D3-AEB8-FA4586928BD3}" srcOrd="0" destOrd="0" presId="urn:microsoft.com/office/officeart/2005/8/layout/hList7"/>
    <dgm:cxn modelId="{2BF5C55F-C619-4FE8-9AE3-B8F433EFA951}" type="presParOf" srcId="{B13B4B70-8E1D-485C-994B-498FED09998E}" destId="{72C94B4E-3E83-4B52-85FE-0A7F980B8CAB}" srcOrd="1" destOrd="0" presId="urn:microsoft.com/office/officeart/2005/8/layout/hList7"/>
    <dgm:cxn modelId="{5C6147FC-009C-458E-98A0-A296F9522C09}" type="presParOf" srcId="{B13B4B70-8E1D-485C-994B-498FED09998E}" destId="{F1473C15-9E7A-483E-810C-72FB76EE570B}" srcOrd="2" destOrd="0" presId="urn:microsoft.com/office/officeart/2005/8/layout/hList7"/>
    <dgm:cxn modelId="{35E1C103-47E8-4FE4-BF10-C5CC0F6D0105}" type="presParOf" srcId="{B13B4B70-8E1D-485C-994B-498FED09998E}" destId="{5FEF04E7-AE90-4EAB-AC6A-5D45F0419688}" srcOrd="3" destOrd="0" presId="urn:microsoft.com/office/officeart/2005/8/layout/hList7"/>
    <dgm:cxn modelId="{21F6BBEE-FCD8-41AF-98AD-52CA86B90C8A}" type="presParOf" srcId="{0E368854-13A1-47EA-BA92-1E95ED1794D5}" destId="{5192876C-7490-462A-B2FC-4002A98D4769}" srcOrd="1" destOrd="0" presId="urn:microsoft.com/office/officeart/2005/8/layout/hList7"/>
    <dgm:cxn modelId="{ED21988F-1CF4-49C3-96A5-CDE3BE6C095F}" type="presParOf" srcId="{0E368854-13A1-47EA-BA92-1E95ED1794D5}" destId="{1E278D24-1B0A-4D22-B198-31361FD180DE}" srcOrd="2" destOrd="0" presId="urn:microsoft.com/office/officeart/2005/8/layout/hList7"/>
    <dgm:cxn modelId="{C50CA2AC-FF8B-4E85-862A-617781665599}" type="presParOf" srcId="{1E278D24-1B0A-4D22-B198-31361FD180DE}" destId="{488F6287-D5D6-47B1-AE73-9FA963650C7F}" srcOrd="0" destOrd="0" presId="urn:microsoft.com/office/officeart/2005/8/layout/hList7"/>
    <dgm:cxn modelId="{072B7370-D1C6-4905-AB67-56CD0F4A39E4}" type="presParOf" srcId="{1E278D24-1B0A-4D22-B198-31361FD180DE}" destId="{9B84DF52-A241-4C31-9D9A-CE265C00A820}" srcOrd="1" destOrd="0" presId="urn:microsoft.com/office/officeart/2005/8/layout/hList7"/>
    <dgm:cxn modelId="{CB21E09A-DE37-44BF-AF3D-4145D744124B}" type="presParOf" srcId="{1E278D24-1B0A-4D22-B198-31361FD180DE}" destId="{D519CB0F-367D-4B60-B0C5-A70990F2F7DD}" srcOrd="2" destOrd="0" presId="urn:microsoft.com/office/officeart/2005/8/layout/hList7"/>
    <dgm:cxn modelId="{AAED8471-AB6E-4D08-A6B4-C0D399A375C0}" type="presParOf" srcId="{1E278D24-1B0A-4D22-B198-31361FD180DE}" destId="{484DAC0D-B412-4AF4-82D7-B285D8416989}" srcOrd="3" destOrd="0" presId="urn:microsoft.com/office/officeart/2005/8/layout/hList7"/>
    <dgm:cxn modelId="{7202902B-A4A4-4C2B-9F09-B463CD72BAAE}" type="presParOf" srcId="{0E368854-13A1-47EA-BA92-1E95ED1794D5}" destId="{EE994FAE-FADC-4BC2-800E-7429EF8EDE32}" srcOrd="3" destOrd="0" presId="urn:microsoft.com/office/officeart/2005/8/layout/hList7"/>
    <dgm:cxn modelId="{975BB18C-F1C8-422D-8F73-D5F3C41C0BFA}" type="presParOf" srcId="{0E368854-13A1-47EA-BA92-1E95ED1794D5}" destId="{3BA07328-6092-4277-A021-BE1D4E8DAAFE}" srcOrd="4" destOrd="0" presId="urn:microsoft.com/office/officeart/2005/8/layout/hList7"/>
    <dgm:cxn modelId="{EF84DA19-8794-467B-85F9-ABDE1CC7CBC3}" type="presParOf" srcId="{3BA07328-6092-4277-A021-BE1D4E8DAAFE}" destId="{033ACDAD-2315-4890-804D-D64FC8FE3679}" srcOrd="0" destOrd="0" presId="urn:microsoft.com/office/officeart/2005/8/layout/hList7"/>
    <dgm:cxn modelId="{665B001F-2BC5-452E-826F-11D1ACBCEBC0}" type="presParOf" srcId="{3BA07328-6092-4277-A021-BE1D4E8DAAFE}" destId="{D0A19E9A-9C90-40D6-8DAC-C08D5207BB42}" srcOrd="1" destOrd="0" presId="urn:microsoft.com/office/officeart/2005/8/layout/hList7"/>
    <dgm:cxn modelId="{C5D044D6-17D7-46D5-B603-F85463936975}" type="presParOf" srcId="{3BA07328-6092-4277-A021-BE1D4E8DAAFE}" destId="{4B9712FE-7284-41D9-A16F-D4C04C8D69B6}" srcOrd="2" destOrd="0" presId="urn:microsoft.com/office/officeart/2005/8/layout/hList7"/>
    <dgm:cxn modelId="{73ED7313-4375-4890-8B7D-71D50FE8930A}" type="presParOf" srcId="{3BA07328-6092-4277-A021-BE1D4E8DAAFE}" destId="{11110B44-15E9-412C-A651-0586A948E5B8}" srcOrd="3" destOrd="0" presId="urn:microsoft.com/office/officeart/2005/8/layout/hList7"/>
    <dgm:cxn modelId="{9367A851-E62C-4B04-B313-9E3842EDD267}" type="presParOf" srcId="{0E368854-13A1-47EA-BA92-1E95ED1794D5}" destId="{BE5CF14A-B2A7-43D0-A79A-518654937B25}" srcOrd="5" destOrd="0" presId="urn:microsoft.com/office/officeart/2005/8/layout/hList7"/>
    <dgm:cxn modelId="{38ACBA66-7E12-4E2C-A76D-10F157F2D643}" type="presParOf" srcId="{0E368854-13A1-47EA-BA92-1E95ED1794D5}" destId="{E60153CE-64E3-4DC0-ABC2-762ECCD3976F}" srcOrd="6" destOrd="0" presId="urn:microsoft.com/office/officeart/2005/8/layout/hList7"/>
    <dgm:cxn modelId="{F1068A50-A897-45D5-8E46-4A40EDA24744}" type="presParOf" srcId="{E60153CE-64E3-4DC0-ABC2-762ECCD3976F}" destId="{EDB12FB2-6496-4A50-A2E4-41493ED3344E}" srcOrd="0" destOrd="0" presId="urn:microsoft.com/office/officeart/2005/8/layout/hList7"/>
    <dgm:cxn modelId="{559DF7EF-422D-4CF4-96E4-149DCC789E86}" type="presParOf" srcId="{E60153CE-64E3-4DC0-ABC2-762ECCD3976F}" destId="{1394544F-3A5F-42AD-90E5-27B056250615}" srcOrd="1" destOrd="0" presId="urn:microsoft.com/office/officeart/2005/8/layout/hList7"/>
    <dgm:cxn modelId="{53F77E90-4C81-4333-BD8F-A2412C41288A}" type="presParOf" srcId="{E60153CE-64E3-4DC0-ABC2-762ECCD3976F}" destId="{FB1DEA64-839C-4CF0-8BE0-C076098F8B55}" srcOrd="2" destOrd="0" presId="urn:microsoft.com/office/officeart/2005/8/layout/hList7"/>
    <dgm:cxn modelId="{FF10735D-45DA-4D6C-841C-86B43FF48170}" type="presParOf" srcId="{E60153CE-64E3-4DC0-ABC2-762ECCD3976F}" destId="{6D042040-B0E7-4F31-9D60-B82F8DADA7A9}" srcOrd="3" destOrd="0" presId="urn:microsoft.com/office/officeart/2005/8/layout/hList7"/>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C98BA2-260A-4CF1-8FB4-E7CBF413EB7A}" type="doc">
      <dgm:prSet loTypeId="urn:microsoft.com/office/officeart/2005/8/layout/hList7" loCatId="process" qsTypeId="urn:microsoft.com/office/officeart/2005/8/quickstyle/simple5" qsCatId="simple" csTypeId="urn:microsoft.com/office/officeart/2005/8/colors/accent1_2#5" csCatId="accent1" phldr="1"/>
      <dgm:spPr/>
    </dgm:pt>
    <dgm:pt modelId="{DADD47F2-D959-4E13-AD71-8A94A6106CDA}">
      <dgm:prSet phldrT="[Текст]" custT="1"/>
      <dgm:spPr/>
      <dgm:t>
        <a:bodyPr/>
        <a:lstStyle/>
        <a:p>
          <a:r>
            <a:rPr lang="ru-RU" sz="1600" b="1" dirty="0" smtClean="0">
              <a:solidFill>
                <a:srgbClr val="002060"/>
              </a:solidFill>
              <a:effectLst>
                <a:outerShdw blurRad="38100" dist="38100" dir="2700000" algn="tl">
                  <a:srgbClr val="C0C0C0"/>
                </a:outerShdw>
              </a:effectLst>
            </a:rPr>
            <a:t>Место отдыха </a:t>
          </a:r>
          <a:endParaRPr lang="ru-RU" sz="1600" dirty="0">
            <a:solidFill>
              <a:srgbClr val="002060"/>
            </a:solidFill>
          </a:endParaRPr>
        </a:p>
      </dgm:t>
    </dgm:pt>
    <dgm:pt modelId="{EAB645BA-9FA0-4F11-B64F-53E34B598F29}" type="parTrans" cxnId="{5A996CEC-E22C-4B60-B830-995E9B7BFA29}">
      <dgm:prSet/>
      <dgm:spPr/>
      <dgm:t>
        <a:bodyPr/>
        <a:lstStyle/>
        <a:p>
          <a:endParaRPr lang="ru-RU"/>
        </a:p>
      </dgm:t>
    </dgm:pt>
    <dgm:pt modelId="{DF6C180A-B7AF-4789-8EF0-C718DED6BAC5}" type="sibTrans" cxnId="{5A996CEC-E22C-4B60-B830-995E9B7BFA29}">
      <dgm:prSet/>
      <dgm:spPr/>
      <dgm:t>
        <a:bodyPr/>
        <a:lstStyle/>
        <a:p>
          <a:endParaRPr lang="ru-RU"/>
        </a:p>
      </dgm:t>
    </dgm:pt>
    <dgm:pt modelId="{1A54201B-837A-4A61-BF03-E1CC5EB7A229}">
      <dgm:prSet phldrT="[Текст]" custT="1"/>
      <dgm:spPr/>
      <dgm:t>
        <a:bodyPr/>
        <a:lstStyle/>
        <a:p>
          <a:r>
            <a:rPr lang="ru-RU" sz="1600" b="1" dirty="0" smtClean="0">
              <a:solidFill>
                <a:srgbClr val="002060"/>
              </a:solidFill>
              <a:effectLst>
                <a:outerShdw blurRad="38100" dist="38100" dir="2700000" algn="tl">
                  <a:srgbClr val="C0C0C0"/>
                </a:outerShdw>
              </a:effectLst>
            </a:rPr>
            <a:t>Кемпинг</a:t>
          </a:r>
          <a:endParaRPr lang="ru-RU" sz="1600" dirty="0">
            <a:solidFill>
              <a:srgbClr val="002060"/>
            </a:solidFill>
          </a:endParaRPr>
        </a:p>
      </dgm:t>
    </dgm:pt>
    <dgm:pt modelId="{22FFF7AB-8A8A-49D3-9AB3-A1940F43DC73}" type="parTrans" cxnId="{828E566B-C41A-45D3-BD37-A54987904B68}">
      <dgm:prSet/>
      <dgm:spPr/>
      <dgm:t>
        <a:bodyPr/>
        <a:lstStyle/>
        <a:p>
          <a:endParaRPr lang="ru-RU"/>
        </a:p>
      </dgm:t>
    </dgm:pt>
    <dgm:pt modelId="{20E90238-0B69-4DBA-B283-1F80CF9C1639}" type="sibTrans" cxnId="{828E566B-C41A-45D3-BD37-A54987904B68}">
      <dgm:prSet/>
      <dgm:spPr/>
      <dgm:t>
        <a:bodyPr/>
        <a:lstStyle/>
        <a:p>
          <a:endParaRPr lang="ru-RU"/>
        </a:p>
      </dgm:t>
    </dgm:pt>
    <dgm:pt modelId="{08D235D7-AB2B-4081-A3D7-A9107E3AEC9B}">
      <dgm:prSet phldrT="[Текст]" custT="1"/>
      <dgm:spPr/>
      <dgm:t>
        <a:bodyPr/>
        <a:lstStyle/>
        <a:p>
          <a:r>
            <a:rPr lang="ru-RU" sz="1600" b="1" dirty="0" smtClean="0">
              <a:solidFill>
                <a:srgbClr val="002060"/>
              </a:solidFill>
              <a:effectLst>
                <a:outerShdw blurRad="38100" dist="38100" dir="2700000" algn="tl">
                  <a:srgbClr val="C0C0C0"/>
                </a:outerShdw>
              </a:effectLst>
            </a:rPr>
            <a:t>Пост ГАИ </a:t>
          </a:r>
          <a:endParaRPr lang="ru-RU" sz="1600" dirty="0">
            <a:solidFill>
              <a:srgbClr val="002060"/>
            </a:solidFill>
          </a:endParaRPr>
        </a:p>
      </dgm:t>
    </dgm:pt>
    <dgm:pt modelId="{449AC188-E3BC-4D6A-A8BE-D486D561F405}" type="parTrans" cxnId="{64A18890-3301-47B1-B39E-6EB15278F611}">
      <dgm:prSet/>
      <dgm:spPr/>
      <dgm:t>
        <a:bodyPr/>
        <a:lstStyle/>
        <a:p>
          <a:endParaRPr lang="ru-RU"/>
        </a:p>
      </dgm:t>
    </dgm:pt>
    <dgm:pt modelId="{B8B41878-7151-4620-B768-B00E4D70D834}" type="sibTrans" cxnId="{64A18890-3301-47B1-B39E-6EB15278F611}">
      <dgm:prSet/>
      <dgm:spPr/>
      <dgm:t>
        <a:bodyPr/>
        <a:lstStyle/>
        <a:p>
          <a:endParaRPr lang="ru-RU"/>
        </a:p>
      </dgm:t>
    </dgm:pt>
    <dgm:pt modelId="{ED81F25D-2BBD-4946-A2A7-C3A7C31C2933}">
      <dgm:prSet phldrT="[Текст]" custT="1"/>
      <dgm:spPr/>
      <dgm:t>
        <a:bodyPr/>
        <a:lstStyle/>
        <a:p>
          <a:r>
            <a:rPr lang="ru-RU" sz="1600" b="1" dirty="0" smtClean="0">
              <a:solidFill>
                <a:srgbClr val="002060"/>
              </a:solidFill>
              <a:effectLst>
                <a:outerShdw blurRad="38100" dist="38100" dir="2700000" algn="tl">
                  <a:srgbClr val="C0C0C0"/>
                </a:outerShdw>
              </a:effectLst>
            </a:rPr>
            <a:t>                        Гостиница или мотель </a:t>
          </a:r>
          <a:endParaRPr lang="ru-RU" sz="1600" dirty="0">
            <a:solidFill>
              <a:srgbClr val="002060"/>
            </a:solidFill>
          </a:endParaRPr>
        </a:p>
      </dgm:t>
    </dgm:pt>
    <dgm:pt modelId="{106BFECC-086C-4C00-A933-57EB8749B7E3}" type="parTrans" cxnId="{62D0AD37-8C0F-43EB-9B70-744BEECB7CE5}">
      <dgm:prSet/>
      <dgm:spPr/>
      <dgm:t>
        <a:bodyPr/>
        <a:lstStyle/>
        <a:p>
          <a:endParaRPr lang="ru-RU"/>
        </a:p>
      </dgm:t>
    </dgm:pt>
    <dgm:pt modelId="{3FEF8E6B-6F61-4E4C-9BBA-A73C37A4533C}" type="sibTrans" cxnId="{62D0AD37-8C0F-43EB-9B70-744BEECB7CE5}">
      <dgm:prSet/>
      <dgm:spPr/>
      <dgm:t>
        <a:bodyPr/>
        <a:lstStyle/>
        <a:p>
          <a:endParaRPr lang="ru-RU"/>
        </a:p>
      </dgm:t>
    </dgm:pt>
    <dgm:pt modelId="{37FEFEAC-1A2E-4643-9107-1D5E3CF598F8}" type="pres">
      <dgm:prSet presAssocID="{B6C98BA2-260A-4CF1-8FB4-E7CBF413EB7A}" presName="Name0" presStyleCnt="0">
        <dgm:presLayoutVars>
          <dgm:dir/>
          <dgm:resizeHandles val="exact"/>
        </dgm:presLayoutVars>
      </dgm:prSet>
      <dgm:spPr/>
    </dgm:pt>
    <dgm:pt modelId="{27261171-3146-4D6E-9851-2D130DC5BA96}" type="pres">
      <dgm:prSet presAssocID="{B6C98BA2-260A-4CF1-8FB4-E7CBF413EB7A}" presName="fgShape" presStyleLbl="fgShp" presStyleIdx="0" presStyleCnt="1" custScaleX="108696"/>
      <dgm:spPr>
        <a:prstGeom prst="mathMinus">
          <a:avLst/>
        </a:prstGeom>
      </dgm:spPr>
    </dgm:pt>
    <dgm:pt modelId="{0E368854-13A1-47EA-BA92-1E95ED1794D5}" type="pres">
      <dgm:prSet presAssocID="{B6C98BA2-260A-4CF1-8FB4-E7CBF413EB7A}" presName="linComp" presStyleCnt="0"/>
      <dgm:spPr/>
    </dgm:pt>
    <dgm:pt modelId="{CF8361EF-9B08-4E84-9202-65422FE14B0C}" type="pres">
      <dgm:prSet presAssocID="{ED81F25D-2BBD-4946-A2A7-C3A7C31C2933}" presName="compNode" presStyleCnt="0"/>
      <dgm:spPr/>
    </dgm:pt>
    <dgm:pt modelId="{BA7AFAB4-1E55-488A-A6F8-CFA7F4A947A6}" type="pres">
      <dgm:prSet presAssocID="{ED81F25D-2BBD-4946-A2A7-C3A7C31C2933}" presName="bkgdShape" presStyleLbl="node1" presStyleIdx="0" presStyleCnt="4"/>
      <dgm:spPr/>
      <dgm:t>
        <a:bodyPr/>
        <a:lstStyle/>
        <a:p>
          <a:endParaRPr lang="ru-RU"/>
        </a:p>
      </dgm:t>
    </dgm:pt>
    <dgm:pt modelId="{0DE68BF3-989C-4F59-8FF9-B3259A7C7872}" type="pres">
      <dgm:prSet presAssocID="{ED81F25D-2BBD-4946-A2A7-C3A7C31C2933}" presName="nodeTx" presStyleLbl="node1" presStyleIdx="0" presStyleCnt="4">
        <dgm:presLayoutVars>
          <dgm:bulletEnabled val="1"/>
        </dgm:presLayoutVars>
      </dgm:prSet>
      <dgm:spPr/>
      <dgm:t>
        <a:bodyPr/>
        <a:lstStyle/>
        <a:p>
          <a:endParaRPr lang="ru-RU"/>
        </a:p>
      </dgm:t>
    </dgm:pt>
    <dgm:pt modelId="{A3CEC2A3-092F-4BAA-AC5A-0AEDA93C04AC}" type="pres">
      <dgm:prSet presAssocID="{ED81F25D-2BBD-4946-A2A7-C3A7C31C2933}" presName="invisiNode" presStyleLbl="node1" presStyleIdx="0" presStyleCnt="4"/>
      <dgm:spPr/>
    </dgm:pt>
    <dgm:pt modelId="{559BC021-2480-41F7-83B2-4A02BB8650B8}" type="pres">
      <dgm:prSet presAssocID="{ED81F25D-2BBD-4946-A2A7-C3A7C31C2933}" presName="imagNode" presStyleLbl="fgImgPlace1" presStyleIdx="0" presStyleCnt="4" custFlipHor="1" custScaleX="5653" custScaleY="5653"/>
      <dgm:spPr/>
    </dgm:pt>
    <dgm:pt modelId="{888B4FBB-B3AE-4CA2-9C4D-AE15502E30D6}" type="pres">
      <dgm:prSet presAssocID="{3FEF8E6B-6F61-4E4C-9BBA-A73C37A4533C}" presName="sibTrans" presStyleLbl="sibTrans2D1" presStyleIdx="0" presStyleCnt="0"/>
      <dgm:spPr/>
      <dgm:t>
        <a:bodyPr/>
        <a:lstStyle/>
        <a:p>
          <a:endParaRPr lang="ru-RU"/>
        </a:p>
      </dgm:t>
    </dgm:pt>
    <dgm:pt modelId="{1E278D24-1B0A-4D22-B198-31361FD180DE}" type="pres">
      <dgm:prSet presAssocID="{DADD47F2-D959-4E13-AD71-8A94A6106CDA}" presName="compNode" presStyleCnt="0"/>
      <dgm:spPr/>
    </dgm:pt>
    <dgm:pt modelId="{488F6287-D5D6-47B1-AE73-9FA963650C7F}" type="pres">
      <dgm:prSet presAssocID="{DADD47F2-D959-4E13-AD71-8A94A6106CDA}" presName="bkgdShape" presStyleLbl="node1" presStyleIdx="1" presStyleCnt="4"/>
      <dgm:spPr/>
      <dgm:t>
        <a:bodyPr/>
        <a:lstStyle/>
        <a:p>
          <a:endParaRPr lang="ru-RU"/>
        </a:p>
      </dgm:t>
    </dgm:pt>
    <dgm:pt modelId="{9B84DF52-A241-4C31-9D9A-CE265C00A820}" type="pres">
      <dgm:prSet presAssocID="{DADD47F2-D959-4E13-AD71-8A94A6106CDA}" presName="nodeTx" presStyleLbl="node1" presStyleIdx="1" presStyleCnt="4">
        <dgm:presLayoutVars>
          <dgm:bulletEnabled val="1"/>
        </dgm:presLayoutVars>
      </dgm:prSet>
      <dgm:spPr/>
      <dgm:t>
        <a:bodyPr/>
        <a:lstStyle/>
        <a:p>
          <a:endParaRPr lang="ru-RU"/>
        </a:p>
      </dgm:t>
    </dgm:pt>
    <dgm:pt modelId="{D519CB0F-367D-4B60-B0C5-A70990F2F7DD}" type="pres">
      <dgm:prSet presAssocID="{DADD47F2-D959-4E13-AD71-8A94A6106CDA}" presName="invisiNode" presStyleLbl="node1" presStyleIdx="1" presStyleCnt="4"/>
      <dgm:spPr/>
    </dgm:pt>
    <dgm:pt modelId="{484DAC0D-B412-4AF4-82D7-B285D8416989}" type="pres">
      <dgm:prSet presAssocID="{DADD47F2-D959-4E13-AD71-8A94A6106CDA}" presName="imagNode" presStyleLbl="fgImgPlace1" presStyleIdx="1" presStyleCnt="4" custFlipHor="1" custScaleX="9112" custScaleY="6115"/>
      <dgm:spPr/>
    </dgm:pt>
    <dgm:pt modelId="{EE994FAE-FADC-4BC2-800E-7429EF8EDE32}" type="pres">
      <dgm:prSet presAssocID="{DF6C180A-B7AF-4789-8EF0-C718DED6BAC5}" presName="sibTrans" presStyleLbl="sibTrans2D1" presStyleIdx="0" presStyleCnt="0"/>
      <dgm:spPr/>
      <dgm:t>
        <a:bodyPr/>
        <a:lstStyle/>
        <a:p>
          <a:endParaRPr lang="ru-RU"/>
        </a:p>
      </dgm:t>
    </dgm:pt>
    <dgm:pt modelId="{3BA07328-6092-4277-A021-BE1D4E8DAAFE}" type="pres">
      <dgm:prSet presAssocID="{1A54201B-837A-4A61-BF03-E1CC5EB7A229}" presName="compNode" presStyleCnt="0"/>
      <dgm:spPr/>
    </dgm:pt>
    <dgm:pt modelId="{033ACDAD-2315-4890-804D-D64FC8FE3679}" type="pres">
      <dgm:prSet presAssocID="{1A54201B-837A-4A61-BF03-E1CC5EB7A229}" presName="bkgdShape" presStyleLbl="node1" presStyleIdx="2" presStyleCnt="4"/>
      <dgm:spPr/>
      <dgm:t>
        <a:bodyPr/>
        <a:lstStyle/>
        <a:p>
          <a:endParaRPr lang="ru-RU"/>
        </a:p>
      </dgm:t>
    </dgm:pt>
    <dgm:pt modelId="{D0A19E9A-9C90-40D6-8DAC-C08D5207BB42}" type="pres">
      <dgm:prSet presAssocID="{1A54201B-837A-4A61-BF03-E1CC5EB7A229}" presName="nodeTx" presStyleLbl="node1" presStyleIdx="2" presStyleCnt="4">
        <dgm:presLayoutVars>
          <dgm:bulletEnabled val="1"/>
        </dgm:presLayoutVars>
      </dgm:prSet>
      <dgm:spPr/>
      <dgm:t>
        <a:bodyPr/>
        <a:lstStyle/>
        <a:p>
          <a:endParaRPr lang="ru-RU"/>
        </a:p>
      </dgm:t>
    </dgm:pt>
    <dgm:pt modelId="{4B9712FE-7284-41D9-A16F-D4C04C8D69B6}" type="pres">
      <dgm:prSet presAssocID="{1A54201B-837A-4A61-BF03-E1CC5EB7A229}" presName="invisiNode" presStyleLbl="node1" presStyleIdx="2" presStyleCnt="4"/>
      <dgm:spPr/>
    </dgm:pt>
    <dgm:pt modelId="{11110B44-15E9-412C-A651-0586A948E5B8}" type="pres">
      <dgm:prSet presAssocID="{1A54201B-837A-4A61-BF03-E1CC5EB7A229}" presName="imagNode" presStyleLbl="fgImgPlace1" presStyleIdx="2" presStyleCnt="4" custFlipHor="1" custScaleX="9348" custScaleY="9349" custLinFactNeighborX="976" custLinFactNeighborY="-1617"/>
      <dgm:spPr/>
    </dgm:pt>
    <dgm:pt modelId="{BE5CF14A-B2A7-43D0-A79A-518654937B25}" type="pres">
      <dgm:prSet presAssocID="{20E90238-0B69-4DBA-B283-1F80CF9C1639}" presName="sibTrans" presStyleLbl="sibTrans2D1" presStyleIdx="0" presStyleCnt="0"/>
      <dgm:spPr/>
      <dgm:t>
        <a:bodyPr/>
        <a:lstStyle/>
        <a:p>
          <a:endParaRPr lang="ru-RU"/>
        </a:p>
      </dgm:t>
    </dgm:pt>
    <dgm:pt modelId="{E60153CE-64E3-4DC0-ABC2-762ECCD3976F}" type="pres">
      <dgm:prSet presAssocID="{08D235D7-AB2B-4081-A3D7-A9107E3AEC9B}" presName="compNode" presStyleCnt="0"/>
      <dgm:spPr/>
    </dgm:pt>
    <dgm:pt modelId="{EDB12FB2-6496-4A50-A2E4-41493ED3344E}" type="pres">
      <dgm:prSet presAssocID="{08D235D7-AB2B-4081-A3D7-A9107E3AEC9B}" presName="bkgdShape" presStyleLbl="node1" presStyleIdx="3" presStyleCnt="4"/>
      <dgm:spPr/>
      <dgm:t>
        <a:bodyPr/>
        <a:lstStyle/>
        <a:p>
          <a:endParaRPr lang="ru-RU"/>
        </a:p>
      </dgm:t>
    </dgm:pt>
    <dgm:pt modelId="{1394544F-3A5F-42AD-90E5-27B056250615}" type="pres">
      <dgm:prSet presAssocID="{08D235D7-AB2B-4081-A3D7-A9107E3AEC9B}" presName="nodeTx" presStyleLbl="node1" presStyleIdx="3" presStyleCnt="4">
        <dgm:presLayoutVars>
          <dgm:bulletEnabled val="1"/>
        </dgm:presLayoutVars>
      </dgm:prSet>
      <dgm:spPr/>
      <dgm:t>
        <a:bodyPr/>
        <a:lstStyle/>
        <a:p>
          <a:endParaRPr lang="ru-RU"/>
        </a:p>
      </dgm:t>
    </dgm:pt>
    <dgm:pt modelId="{FB1DEA64-839C-4CF0-8BE0-C076098F8B55}" type="pres">
      <dgm:prSet presAssocID="{08D235D7-AB2B-4081-A3D7-A9107E3AEC9B}" presName="invisiNode" presStyleLbl="node1" presStyleIdx="3" presStyleCnt="4"/>
      <dgm:spPr/>
    </dgm:pt>
    <dgm:pt modelId="{6D042040-B0E7-4F31-9D60-B82F8DADA7A9}" type="pres">
      <dgm:prSet presAssocID="{08D235D7-AB2B-4081-A3D7-A9107E3AEC9B}" presName="imagNode" presStyleLbl="fgImgPlace1" presStyleIdx="3" presStyleCnt="4" custScaleX="13703" custScaleY="15227"/>
      <dgm:spPr/>
    </dgm:pt>
  </dgm:ptLst>
  <dgm:cxnLst>
    <dgm:cxn modelId="{CD213637-5335-4F95-A624-108E51F280D4}" type="presOf" srcId="{1A54201B-837A-4A61-BF03-E1CC5EB7A229}" destId="{D0A19E9A-9C90-40D6-8DAC-C08D5207BB42}" srcOrd="1" destOrd="0" presId="urn:microsoft.com/office/officeart/2005/8/layout/hList7"/>
    <dgm:cxn modelId="{10555732-43E2-4A65-A844-B917C740A250}" type="presOf" srcId="{08D235D7-AB2B-4081-A3D7-A9107E3AEC9B}" destId="{EDB12FB2-6496-4A50-A2E4-41493ED3344E}" srcOrd="0" destOrd="0" presId="urn:microsoft.com/office/officeart/2005/8/layout/hList7"/>
    <dgm:cxn modelId="{62D0AD37-8C0F-43EB-9B70-744BEECB7CE5}" srcId="{B6C98BA2-260A-4CF1-8FB4-E7CBF413EB7A}" destId="{ED81F25D-2BBD-4946-A2A7-C3A7C31C2933}" srcOrd="0" destOrd="0" parTransId="{106BFECC-086C-4C00-A933-57EB8749B7E3}" sibTransId="{3FEF8E6B-6F61-4E4C-9BBA-A73C37A4533C}"/>
    <dgm:cxn modelId="{91E9A78F-C732-43CD-950F-FA09D8BB3D69}" type="presOf" srcId="{1A54201B-837A-4A61-BF03-E1CC5EB7A229}" destId="{033ACDAD-2315-4890-804D-D64FC8FE3679}" srcOrd="0" destOrd="0" presId="urn:microsoft.com/office/officeart/2005/8/layout/hList7"/>
    <dgm:cxn modelId="{20F863BE-E7AC-4926-B770-525E7664E4B9}" type="presOf" srcId="{ED81F25D-2BBD-4946-A2A7-C3A7C31C2933}" destId="{0DE68BF3-989C-4F59-8FF9-B3259A7C7872}" srcOrd="1" destOrd="0" presId="urn:microsoft.com/office/officeart/2005/8/layout/hList7"/>
    <dgm:cxn modelId="{AE0C030A-8BA8-476E-B4C9-FC4F18DAE0DD}" type="presOf" srcId="{08D235D7-AB2B-4081-A3D7-A9107E3AEC9B}" destId="{1394544F-3A5F-42AD-90E5-27B056250615}" srcOrd="1" destOrd="0" presId="urn:microsoft.com/office/officeart/2005/8/layout/hList7"/>
    <dgm:cxn modelId="{CD5A2AE4-8DCB-46EE-BB37-84DF7971B83A}" type="presOf" srcId="{DF6C180A-B7AF-4789-8EF0-C718DED6BAC5}" destId="{EE994FAE-FADC-4BC2-800E-7429EF8EDE32}" srcOrd="0" destOrd="0" presId="urn:microsoft.com/office/officeart/2005/8/layout/hList7"/>
    <dgm:cxn modelId="{E269A617-1A07-47F6-8D01-0DC10BE73C57}" type="presOf" srcId="{DADD47F2-D959-4E13-AD71-8A94A6106CDA}" destId="{9B84DF52-A241-4C31-9D9A-CE265C00A820}" srcOrd="1" destOrd="0" presId="urn:microsoft.com/office/officeart/2005/8/layout/hList7"/>
    <dgm:cxn modelId="{64A18890-3301-47B1-B39E-6EB15278F611}" srcId="{B6C98BA2-260A-4CF1-8FB4-E7CBF413EB7A}" destId="{08D235D7-AB2B-4081-A3D7-A9107E3AEC9B}" srcOrd="3" destOrd="0" parTransId="{449AC188-E3BC-4D6A-A8BE-D486D561F405}" sibTransId="{B8B41878-7151-4620-B768-B00E4D70D834}"/>
    <dgm:cxn modelId="{5A996CEC-E22C-4B60-B830-995E9B7BFA29}" srcId="{B6C98BA2-260A-4CF1-8FB4-E7CBF413EB7A}" destId="{DADD47F2-D959-4E13-AD71-8A94A6106CDA}" srcOrd="1" destOrd="0" parTransId="{EAB645BA-9FA0-4F11-B64F-53E34B598F29}" sibTransId="{DF6C180A-B7AF-4789-8EF0-C718DED6BAC5}"/>
    <dgm:cxn modelId="{3A169173-DB6E-4FA9-9A78-DA75DFBF8659}" type="presOf" srcId="{3FEF8E6B-6F61-4E4C-9BBA-A73C37A4533C}" destId="{888B4FBB-B3AE-4CA2-9C4D-AE15502E30D6}" srcOrd="0" destOrd="0" presId="urn:microsoft.com/office/officeart/2005/8/layout/hList7"/>
    <dgm:cxn modelId="{3C18A6F8-EAFB-4811-9BC8-2DCE53CC6CAA}" type="presOf" srcId="{20E90238-0B69-4DBA-B283-1F80CF9C1639}" destId="{BE5CF14A-B2A7-43D0-A79A-518654937B25}" srcOrd="0" destOrd="0" presId="urn:microsoft.com/office/officeart/2005/8/layout/hList7"/>
    <dgm:cxn modelId="{0E19F9B4-A19B-437C-B0E0-B67A683113F0}" type="presOf" srcId="{B6C98BA2-260A-4CF1-8FB4-E7CBF413EB7A}" destId="{37FEFEAC-1A2E-4643-9107-1D5E3CF598F8}" srcOrd="0" destOrd="0" presId="urn:microsoft.com/office/officeart/2005/8/layout/hList7"/>
    <dgm:cxn modelId="{828E566B-C41A-45D3-BD37-A54987904B68}" srcId="{B6C98BA2-260A-4CF1-8FB4-E7CBF413EB7A}" destId="{1A54201B-837A-4A61-BF03-E1CC5EB7A229}" srcOrd="2" destOrd="0" parTransId="{22FFF7AB-8A8A-49D3-9AB3-A1940F43DC73}" sibTransId="{20E90238-0B69-4DBA-B283-1F80CF9C1639}"/>
    <dgm:cxn modelId="{3C5AE1F3-57AB-411B-A63A-313ADEEBD09C}" type="presOf" srcId="{DADD47F2-D959-4E13-AD71-8A94A6106CDA}" destId="{488F6287-D5D6-47B1-AE73-9FA963650C7F}" srcOrd="0" destOrd="0" presId="urn:microsoft.com/office/officeart/2005/8/layout/hList7"/>
    <dgm:cxn modelId="{E16B4E2B-F628-4EB4-B267-FF4D8E19BE28}" type="presOf" srcId="{ED81F25D-2BBD-4946-A2A7-C3A7C31C2933}" destId="{BA7AFAB4-1E55-488A-A6F8-CFA7F4A947A6}" srcOrd="0" destOrd="0" presId="urn:microsoft.com/office/officeart/2005/8/layout/hList7"/>
    <dgm:cxn modelId="{1B6E7098-4B5B-4DC5-9911-8D20CE2AD878}" type="presParOf" srcId="{37FEFEAC-1A2E-4643-9107-1D5E3CF598F8}" destId="{27261171-3146-4D6E-9851-2D130DC5BA96}" srcOrd="0" destOrd="0" presId="urn:microsoft.com/office/officeart/2005/8/layout/hList7"/>
    <dgm:cxn modelId="{6C8D1580-7A4D-4268-8182-CB4B05BBD2A5}" type="presParOf" srcId="{37FEFEAC-1A2E-4643-9107-1D5E3CF598F8}" destId="{0E368854-13A1-47EA-BA92-1E95ED1794D5}" srcOrd="1" destOrd="0" presId="urn:microsoft.com/office/officeart/2005/8/layout/hList7"/>
    <dgm:cxn modelId="{A52FF5A6-B0F9-412E-B413-3559E27027EA}" type="presParOf" srcId="{0E368854-13A1-47EA-BA92-1E95ED1794D5}" destId="{CF8361EF-9B08-4E84-9202-65422FE14B0C}" srcOrd="0" destOrd="0" presId="urn:microsoft.com/office/officeart/2005/8/layout/hList7"/>
    <dgm:cxn modelId="{57A4D3C1-5D6C-447E-97EA-C4C292776DD6}" type="presParOf" srcId="{CF8361EF-9B08-4E84-9202-65422FE14B0C}" destId="{BA7AFAB4-1E55-488A-A6F8-CFA7F4A947A6}" srcOrd="0" destOrd="0" presId="urn:microsoft.com/office/officeart/2005/8/layout/hList7"/>
    <dgm:cxn modelId="{8E851AAE-FA69-4302-8EC8-03490441DA7B}" type="presParOf" srcId="{CF8361EF-9B08-4E84-9202-65422FE14B0C}" destId="{0DE68BF3-989C-4F59-8FF9-B3259A7C7872}" srcOrd="1" destOrd="0" presId="urn:microsoft.com/office/officeart/2005/8/layout/hList7"/>
    <dgm:cxn modelId="{CF80C48B-B61D-48D1-9200-ED20D6C1EC1B}" type="presParOf" srcId="{CF8361EF-9B08-4E84-9202-65422FE14B0C}" destId="{A3CEC2A3-092F-4BAA-AC5A-0AEDA93C04AC}" srcOrd="2" destOrd="0" presId="urn:microsoft.com/office/officeart/2005/8/layout/hList7"/>
    <dgm:cxn modelId="{BB308F12-130B-4D06-9DCE-BFEB3ED7D64F}" type="presParOf" srcId="{CF8361EF-9B08-4E84-9202-65422FE14B0C}" destId="{559BC021-2480-41F7-83B2-4A02BB8650B8}" srcOrd="3" destOrd="0" presId="urn:microsoft.com/office/officeart/2005/8/layout/hList7"/>
    <dgm:cxn modelId="{EE9FCEC4-D9AB-42E9-8224-A1DE3BF8EAFC}" type="presParOf" srcId="{0E368854-13A1-47EA-BA92-1E95ED1794D5}" destId="{888B4FBB-B3AE-4CA2-9C4D-AE15502E30D6}" srcOrd="1" destOrd="0" presId="urn:microsoft.com/office/officeart/2005/8/layout/hList7"/>
    <dgm:cxn modelId="{8EBFBA16-ADFE-491A-8F4C-3DC8C4BA7CAE}" type="presParOf" srcId="{0E368854-13A1-47EA-BA92-1E95ED1794D5}" destId="{1E278D24-1B0A-4D22-B198-31361FD180DE}" srcOrd="2" destOrd="0" presId="urn:microsoft.com/office/officeart/2005/8/layout/hList7"/>
    <dgm:cxn modelId="{AF8D654D-EA19-4953-AFA4-947968D74840}" type="presParOf" srcId="{1E278D24-1B0A-4D22-B198-31361FD180DE}" destId="{488F6287-D5D6-47B1-AE73-9FA963650C7F}" srcOrd="0" destOrd="0" presId="urn:microsoft.com/office/officeart/2005/8/layout/hList7"/>
    <dgm:cxn modelId="{B7003627-8294-466D-B80F-DBE5F22A5612}" type="presParOf" srcId="{1E278D24-1B0A-4D22-B198-31361FD180DE}" destId="{9B84DF52-A241-4C31-9D9A-CE265C00A820}" srcOrd="1" destOrd="0" presId="urn:microsoft.com/office/officeart/2005/8/layout/hList7"/>
    <dgm:cxn modelId="{E6550AC9-3798-4CB0-B372-8627F16A4CB7}" type="presParOf" srcId="{1E278D24-1B0A-4D22-B198-31361FD180DE}" destId="{D519CB0F-367D-4B60-B0C5-A70990F2F7DD}" srcOrd="2" destOrd="0" presId="urn:microsoft.com/office/officeart/2005/8/layout/hList7"/>
    <dgm:cxn modelId="{11705A6E-66E8-4116-8BD6-E37AFD05323E}" type="presParOf" srcId="{1E278D24-1B0A-4D22-B198-31361FD180DE}" destId="{484DAC0D-B412-4AF4-82D7-B285D8416989}" srcOrd="3" destOrd="0" presId="urn:microsoft.com/office/officeart/2005/8/layout/hList7"/>
    <dgm:cxn modelId="{678E109C-5522-4520-87A6-EAA5C3E4E075}" type="presParOf" srcId="{0E368854-13A1-47EA-BA92-1E95ED1794D5}" destId="{EE994FAE-FADC-4BC2-800E-7429EF8EDE32}" srcOrd="3" destOrd="0" presId="urn:microsoft.com/office/officeart/2005/8/layout/hList7"/>
    <dgm:cxn modelId="{51D1FE94-AF0E-43F8-B692-5F76CDD621E4}" type="presParOf" srcId="{0E368854-13A1-47EA-BA92-1E95ED1794D5}" destId="{3BA07328-6092-4277-A021-BE1D4E8DAAFE}" srcOrd="4" destOrd="0" presId="urn:microsoft.com/office/officeart/2005/8/layout/hList7"/>
    <dgm:cxn modelId="{D6E63903-198E-4946-8E53-E40E610612FE}" type="presParOf" srcId="{3BA07328-6092-4277-A021-BE1D4E8DAAFE}" destId="{033ACDAD-2315-4890-804D-D64FC8FE3679}" srcOrd="0" destOrd="0" presId="urn:microsoft.com/office/officeart/2005/8/layout/hList7"/>
    <dgm:cxn modelId="{25BB9323-4DF4-4E40-B83F-2BDBF510970B}" type="presParOf" srcId="{3BA07328-6092-4277-A021-BE1D4E8DAAFE}" destId="{D0A19E9A-9C90-40D6-8DAC-C08D5207BB42}" srcOrd="1" destOrd="0" presId="urn:microsoft.com/office/officeart/2005/8/layout/hList7"/>
    <dgm:cxn modelId="{70DDA7B2-74E5-4754-B67D-718B6961FAAD}" type="presParOf" srcId="{3BA07328-6092-4277-A021-BE1D4E8DAAFE}" destId="{4B9712FE-7284-41D9-A16F-D4C04C8D69B6}" srcOrd="2" destOrd="0" presId="urn:microsoft.com/office/officeart/2005/8/layout/hList7"/>
    <dgm:cxn modelId="{3BFD7057-8A9F-4D2D-A9A1-BF4F4171F7AD}" type="presParOf" srcId="{3BA07328-6092-4277-A021-BE1D4E8DAAFE}" destId="{11110B44-15E9-412C-A651-0586A948E5B8}" srcOrd="3" destOrd="0" presId="urn:microsoft.com/office/officeart/2005/8/layout/hList7"/>
    <dgm:cxn modelId="{49F7393B-1091-4B15-A274-D7EBD2F5954E}" type="presParOf" srcId="{0E368854-13A1-47EA-BA92-1E95ED1794D5}" destId="{BE5CF14A-B2A7-43D0-A79A-518654937B25}" srcOrd="5" destOrd="0" presId="urn:microsoft.com/office/officeart/2005/8/layout/hList7"/>
    <dgm:cxn modelId="{4D9C1B86-37B4-4737-9829-CAAF6D21BA60}" type="presParOf" srcId="{0E368854-13A1-47EA-BA92-1E95ED1794D5}" destId="{E60153CE-64E3-4DC0-ABC2-762ECCD3976F}" srcOrd="6" destOrd="0" presId="urn:microsoft.com/office/officeart/2005/8/layout/hList7"/>
    <dgm:cxn modelId="{0D5E5B2C-3F84-4A12-988A-5545439F35ED}" type="presParOf" srcId="{E60153CE-64E3-4DC0-ABC2-762ECCD3976F}" destId="{EDB12FB2-6496-4A50-A2E4-41493ED3344E}" srcOrd="0" destOrd="0" presId="urn:microsoft.com/office/officeart/2005/8/layout/hList7"/>
    <dgm:cxn modelId="{B69A4114-E1F1-44AF-AB46-25AE4756D7DF}" type="presParOf" srcId="{E60153CE-64E3-4DC0-ABC2-762ECCD3976F}" destId="{1394544F-3A5F-42AD-90E5-27B056250615}" srcOrd="1" destOrd="0" presId="urn:microsoft.com/office/officeart/2005/8/layout/hList7"/>
    <dgm:cxn modelId="{4665FAE3-C49A-4A01-91FF-057AF06EB2D5}" type="presParOf" srcId="{E60153CE-64E3-4DC0-ABC2-762ECCD3976F}" destId="{FB1DEA64-839C-4CF0-8BE0-C076098F8B55}" srcOrd="2" destOrd="0" presId="urn:microsoft.com/office/officeart/2005/8/layout/hList7"/>
    <dgm:cxn modelId="{3B478BC2-E3FF-40F8-A086-9F7C1AD6DF55}" type="presParOf" srcId="{E60153CE-64E3-4DC0-ABC2-762ECCD3976F}" destId="{6D042040-B0E7-4F31-9D60-B82F8DADA7A9}"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74DE063-A65A-478A-814F-22686CA3166E}" type="doc">
      <dgm:prSet loTypeId="urn:microsoft.com/office/officeart/2005/8/layout/hList7" loCatId="list" qsTypeId="urn:microsoft.com/office/officeart/2005/8/quickstyle/simple5" qsCatId="simple" csTypeId="urn:microsoft.com/office/officeart/2005/8/colors/colorful4" csCatId="colorful" phldr="1"/>
      <dgm:spPr/>
    </dgm:pt>
    <dgm:pt modelId="{46CDEC04-AE97-4BE8-8479-56229B93269E}">
      <dgm:prSet phldrT="[Текст]"/>
      <dgm:spPr/>
      <dgm:t>
        <a:bodyPr/>
        <a:lstStyle/>
        <a:p>
          <a:r>
            <a:rPr lang="ru-RU"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Дорожные знаки этой группы предупреждают о приближении к опасному участку дороги; имеют форму треугольника. </a:t>
          </a:r>
          <a:endParaRPr lang="ru-RU"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E9BEE7CD-7EB6-4341-B97E-D77FCB1E4489}" type="parTrans" cxnId="{A90C8E55-2F91-4015-86C6-68EC628820CE}">
      <dgm:prSet/>
      <dgm:spPr/>
    </dgm:pt>
    <dgm:pt modelId="{A3C577B7-48F2-43FD-8E37-ABDCA199C163}" type="sibTrans" cxnId="{A90C8E55-2F91-4015-86C6-68EC628820CE}">
      <dgm:prSet/>
      <dgm:spPr/>
    </dgm:pt>
    <dgm:pt modelId="{5D80C498-930F-47A2-B743-15BB3922E954}" type="pres">
      <dgm:prSet presAssocID="{474DE063-A65A-478A-814F-22686CA3166E}" presName="Name0" presStyleCnt="0">
        <dgm:presLayoutVars>
          <dgm:dir/>
          <dgm:resizeHandles val="exact"/>
        </dgm:presLayoutVars>
      </dgm:prSet>
      <dgm:spPr/>
    </dgm:pt>
    <dgm:pt modelId="{E2C94FAF-3C6F-4FAA-8598-169E68CB2506}" type="pres">
      <dgm:prSet presAssocID="{474DE063-A65A-478A-814F-22686CA3166E}" presName="fgShape" presStyleLbl="fgShp" presStyleIdx="0" presStyleCnt="1" custAng="10800000" custFlipVert="1" custFlipHor="1" custScaleX="103567" custScaleY="43930" custLinFactNeighborX="-121" custLinFactNeighborY="11122"/>
      <dgm:spPr>
        <a:prstGeom prst="mathMinus">
          <a:avLst/>
        </a:prstGeom>
      </dgm:spPr>
    </dgm:pt>
    <dgm:pt modelId="{F05BF93B-5DAC-44AB-981D-233FFED5033A}" type="pres">
      <dgm:prSet presAssocID="{474DE063-A65A-478A-814F-22686CA3166E}" presName="linComp" presStyleCnt="0"/>
      <dgm:spPr/>
    </dgm:pt>
    <dgm:pt modelId="{C6FF674B-AD54-4C8A-BA22-150526CFA7C1}" type="pres">
      <dgm:prSet presAssocID="{46CDEC04-AE97-4BE8-8479-56229B93269E}" presName="compNode" presStyleCnt="0"/>
      <dgm:spPr/>
    </dgm:pt>
    <dgm:pt modelId="{0A9A5846-737E-41AC-B032-CA24BC05CB2A}" type="pres">
      <dgm:prSet presAssocID="{46CDEC04-AE97-4BE8-8479-56229B93269E}" presName="bkgdShape" presStyleLbl="node1" presStyleIdx="0" presStyleCnt="1"/>
      <dgm:spPr/>
      <dgm:t>
        <a:bodyPr/>
        <a:lstStyle/>
        <a:p>
          <a:endParaRPr lang="ru-RU"/>
        </a:p>
      </dgm:t>
    </dgm:pt>
    <dgm:pt modelId="{ACE32C3B-F27C-4270-9FD7-A2CDC777856A}" type="pres">
      <dgm:prSet presAssocID="{46CDEC04-AE97-4BE8-8479-56229B93269E}" presName="nodeTx" presStyleLbl="node1" presStyleIdx="0" presStyleCnt="1">
        <dgm:presLayoutVars>
          <dgm:bulletEnabled val="1"/>
        </dgm:presLayoutVars>
      </dgm:prSet>
      <dgm:spPr/>
      <dgm:t>
        <a:bodyPr/>
        <a:lstStyle/>
        <a:p>
          <a:endParaRPr lang="ru-RU"/>
        </a:p>
      </dgm:t>
    </dgm:pt>
    <dgm:pt modelId="{C25BC575-16B2-4BE4-9D4D-C3FCBA8EABE0}" type="pres">
      <dgm:prSet presAssocID="{46CDEC04-AE97-4BE8-8479-56229B93269E}" presName="invisiNode" presStyleLbl="node1" presStyleIdx="0" presStyleCnt="1"/>
      <dgm:spPr/>
    </dgm:pt>
    <dgm:pt modelId="{06B0A1E7-2A18-47C5-9224-7E44B4FFA22D}" type="pres">
      <dgm:prSet presAssocID="{46CDEC04-AE97-4BE8-8479-56229B93269E}" presName="imagNode" presStyleLbl="fgImgPlace1" presStyleIdx="0" presStyleCnt="1" custScaleX="18225" custScaleY="15227"/>
      <dgm:spPr/>
    </dgm:pt>
  </dgm:ptLst>
  <dgm:cxnLst>
    <dgm:cxn modelId="{E3AB940A-E5B6-4651-A5D0-42A8833208CF}" type="presOf" srcId="{46CDEC04-AE97-4BE8-8479-56229B93269E}" destId="{ACE32C3B-F27C-4270-9FD7-A2CDC777856A}" srcOrd="1" destOrd="0" presId="urn:microsoft.com/office/officeart/2005/8/layout/hList7"/>
    <dgm:cxn modelId="{A90C8E55-2F91-4015-86C6-68EC628820CE}" srcId="{474DE063-A65A-478A-814F-22686CA3166E}" destId="{46CDEC04-AE97-4BE8-8479-56229B93269E}" srcOrd="0" destOrd="0" parTransId="{E9BEE7CD-7EB6-4341-B97E-D77FCB1E4489}" sibTransId="{A3C577B7-48F2-43FD-8E37-ABDCA199C163}"/>
    <dgm:cxn modelId="{BE73DEC6-3D80-4A2B-9F20-8E4BA8B7B9B1}" type="presOf" srcId="{46CDEC04-AE97-4BE8-8479-56229B93269E}" destId="{0A9A5846-737E-41AC-B032-CA24BC05CB2A}" srcOrd="0" destOrd="0" presId="urn:microsoft.com/office/officeart/2005/8/layout/hList7"/>
    <dgm:cxn modelId="{53354B2C-2FC4-47BE-BD3C-3238ED5DF40D}" type="presOf" srcId="{474DE063-A65A-478A-814F-22686CA3166E}" destId="{5D80C498-930F-47A2-B743-15BB3922E954}" srcOrd="0" destOrd="0" presId="urn:microsoft.com/office/officeart/2005/8/layout/hList7"/>
    <dgm:cxn modelId="{7B88029A-015F-420E-BBDD-B87FB66E0519}" type="presParOf" srcId="{5D80C498-930F-47A2-B743-15BB3922E954}" destId="{E2C94FAF-3C6F-4FAA-8598-169E68CB2506}" srcOrd="0" destOrd="0" presId="urn:microsoft.com/office/officeart/2005/8/layout/hList7"/>
    <dgm:cxn modelId="{4077F4FD-8071-4070-937C-D360FA458EF9}" type="presParOf" srcId="{5D80C498-930F-47A2-B743-15BB3922E954}" destId="{F05BF93B-5DAC-44AB-981D-233FFED5033A}" srcOrd="1" destOrd="0" presId="urn:microsoft.com/office/officeart/2005/8/layout/hList7"/>
    <dgm:cxn modelId="{D9B25D9B-8583-4874-AAB5-93793D6144B0}" type="presParOf" srcId="{F05BF93B-5DAC-44AB-981D-233FFED5033A}" destId="{C6FF674B-AD54-4C8A-BA22-150526CFA7C1}" srcOrd="0" destOrd="0" presId="urn:microsoft.com/office/officeart/2005/8/layout/hList7"/>
    <dgm:cxn modelId="{983836EB-0A57-4F0F-AE85-00794E79B6A1}" type="presParOf" srcId="{C6FF674B-AD54-4C8A-BA22-150526CFA7C1}" destId="{0A9A5846-737E-41AC-B032-CA24BC05CB2A}" srcOrd="0" destOrd="0" presId="urn:microsoft.com/office/officeart/2005/8/layout/hList7"/>
    <dgm:cxn modelId="{6C15F99A-767E-4943-B41B-7C3627D03CF3}" type="presParOf" srcId="{C6FF674B-AD54-4C8A-BA22-150526CFA7C1}" destId="{ACE32C3B-F27C-4270-9FD7-A2CDC777856A}" srcOrd="1" destOrd="0" presId="urn:microsoft.com/office/officeart/2005/8/layout/hList7"/>
    <dgm:cxn modelId="{FB6CD700-7FE7-4B22-8233-4FCE9FFD0673}" type="presParOf" srcId="{C6FF674B-AD54-4C8A-BA22-150526CFA7C1}" destId="{C25BC575-16B2-4BE4-9D4D-C3FCBA8EABE0}" srcOrd="2" destOrd="0" presId="urn:microsoft.com/office/officeart/2005/8/layout/hList7"/>
    <dgm:cxn modelId="{BEE41CF4-6B07-43DA-B666-AEABB87A6422}" type="presParOf" srcId="{C6FF674B-AD54-4C8A-BA22-150526CFA7C1}" destId="{06B0A1E7-2A18-47C5-9224-7E44B4FFA22D}"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C98BA2-260A-4CF1-8FB4-E7CBF413EB7A}" type="doc">
      <dgm:prSet loTypeId="urn:microsoft.com/office/officeart/2005/8/layout/hList7" loCatId="process" qsTypeId="urn:microsoft.com/office/officeart/2005/8/quickstyle/simple5" qsCatId="simple" csTypeId="urn:microsoft.com/office/officeart/2005/8/colors/accent1_2#6" csCatId="accent1" phldr="1"/>
      <dgm:spPr/>
    </dgm:pt>
    <dgm:pt modelId="{DADD47F2-D959-4E13-AD71-8A94A6106CDA}">
      <dgm:prSet phldrT="[Текст]" custT="1"/>
      <dgm:spPr/>
      <dgm:t>
        <a:bodyPr/>
        <a:lstStyle/>
        <a:p>
          <a:r>
            <a:rPr lang="ru-RU" sz="1600" b="1" dirty="0" smtClean="0">
              <a:solidFill>
                <a:srgbClr val="002060"/>
              </a:solidFill>
              <a:effectLst>
                <a:outerShdw blurRad="38100" dist="38100" dir="2700000" algn="tl">
                  <a:srgbClr val="C0C0C0"/>
                </a:outerShdw>
              </a:effectLst>
            </a:rPr>
            <a:t>  Железнодорожный переезд со шлагбаумом</a:t>
          </a:r>
          <a:r>
            <a:rPr lang="ru-RU" sz="1600" dirty="0" smtClean="0">
              <a:solidFill>
                <a:srgbClr val="002060"/>
              </a:solidFill>
            </a:rPr>
            <a:t> </a:t>
          </a:r>
          <a:endParaRPr lang="ru-RU" sz="1600" dirty="0">
            <a:solidFill>
              <a:srgbClr val="002060"/>
            </a:solidFill>
          </a:endParaRPr>
        </a:p>
      </dgm:t>
    </dgm:pt>
    <dgm:pt modelId="{EAB645BA-9FA0-4F11-B64F-53E34B598F29}" type="parTrans" cxnId="{5A996CEC-E22C-4B60-B830-995E9B7BFA29}">
      <dgm:prSet/>
      <dgm:spPr/>
      <dgm:t>
        <a:bodyPr/>
        <a:lstStyle/>
        <a:p>
          <a:endParaRPr lang="ru-RU"/>
        </a:p>
      </dgm:t>
    </dgm:pt>
    <dgm:pt modelId="{DF6C180A-B7AF-4789-8EF0-C718DED6BAC5}" type="sibTrans" cxnId="{5A996CEC-E22C-4B60-B830-995E9B7BFA29}">
      <dgm:prSet/>
      <dgm:spPr/>
      <dgm:t>
        <a:bodyPr/>
        <a:lstStyle/>
        <a:p>
          <a:endParaRPr lang="ru-RU"/>
        </a:p>
      </dgm:t>
    </dgm:pt>
    <dgm:pt modelId="{1A54201B-837A-4A61-BF03-E1CC5EB7A229}">
      <dgm:prSet phldrT="[Текст]" custT="1"/>
      <dgm:spPr/>
      <dgm:t>
        <a:bodyPr/>
        <a:lstStyle/>
        <a:p>
          <a:r>
            <a:rPr lang="ru-RU" sz="1600" b="1" dirty="0" smtClean="0">
              <a:solidFill>
                <a:srgbClr val="002060"/>
              </a:solidFill>
              <a:effectLst>
                <a:outerShdw blurRad="38100" dist="38100" dir="2700000" algn="tl">
                  <a:srgbClr val="C0C0C0"/>
                </a:outerShdw>
              </a:effectLst>
            </a:rPr>
            <a:t> Железнодорожный переезд без шлагбаума</a:t>
          </a:r>
          <a:endParaRPr lang="ru-RU" sz="1600" dirty="0">
            <a:solidFill>
              <a:srgbClr val="002060"/>
            </a:solidFill>
          </a:endParaRPr>
        </a:p>
      </dgm:t>
    </dgm:pt>
    <dgm:pt modelId="{22FFF7AB-8A8A-49D3-9AB3-A1940F43DC73}" type="parTrans" cxnId="{828E566B-C41A-45D3-BD37-A54987904B68}">
      <dgm:prSet/>
      <dgm:spPr/>
      <dgm:t>
        <a:bodyPr/>
        <a:lstStyle/>
        <a:p>
          <a:endParaRPr lang="ru-RU"/>
        </a:p>
      </dgm:t>
    </dgm:pt>
    <dgm:pt modelId="{20E90238-0B69-4DBA-B283-1F80CF9C1639}" type="sibTrans" cxnId="{828E566B-C41A-45D3-BD37-A54987904B68}">
      <dgm:prSet/>
      <dgm:spPr/>
      <dgm:t>
        <a:bodyPr/>
        <a:lstStyle/>
        <a:p>
          <a:endParaRPr lang="ru-RU"/>
        </a:p>
      </dgm:t>
    </dgm:pt>
    <dgm:pt modelId="{08D235D7-AB2B-4081-A3D7-A9107E3AEC9B}">
      <dgm:prSet phldrT="[Текст]" custT="1"/>
      <dgm:spPr/>
      <dgm:t>
        <a:bodyPr/>
        <a:lstStyle/>
        <a:p>
          <a:r>
            <a:rPr lang="ru-RU" sz="1600" b="1" dirty="0" smtClean="0">
              <a:solidFill>
                <a:srgbClr val="002060"/>
              </a:solidFill>
              <a:effectLst>
                <a:outerShdw blurRad="38100" dist="38100" dir="2700000" algn="tl">
                  <a:srgbClr val="C0C0C0"/>
                </a:outerShdw>
              </a:effectLst>
            </a:rPr>
            <a:t>             Однопутная железная дорога</a:t>
          </a:r>
          <a:r>
            <a:rPr lang="ru-RU" sz="1600" dirty="0" smtClean="0">
              <a:solidFill>
                <a:srgbClr val="002060"/>
              </a:solidFill>
            </a:rPr>
            <a:t> </a:t>
          </a:r>
          <a:endParaRPr lang="ru-RU" sz="1600" dirty="0">
            <a:solidFill>
              <a:srgbClr val="002060"/>
            </a:solidFill>
          </a:endParaRPr>
        </a:p>
      </dgm:t>
    </dgm:pt>
    <dgm:pt modelId="{449AC188-E3BC-4D6A-A8BE-D486D561F405}" type="parTrans" cxnId="{64A18890-3301-47B1-B39E-6EB15278F611}">
      <dgm:prSet/>
      <dgm:spPr/>
      <dgm:t>
        <a:bodyPr/>
        <a:lstStyle/>
        <a:p>
          <a:endParaRPr lang="ru-RU"/>
        </a:p>
      </dgm:t>
    </dgm:pt>
    <dgm:pt modelId="{B8B41878-7151-4620-B768-B00E4D70D834}" type="sibTrans" cxnId="{64A18890-3301-47B1-B39E-6EB15278F611}">
      <dgm:prSet/>
      <dgm:spPr/>
      <dgm:t>
        <a:bodyPr/>
        <a:lstStyle/>
        <a:p>
          <a:endParaRPr lang="ru-RU"/>
        </a:p>
      </dgm:t>
    </dgm:pt>
    <dgm:pt modelId="{ED81F25D-2BBD-4946-A2A7-C3A7C31C2933}">
      <dgm:prSet phldrT="[Текст]" custT="1"/>
      <dgm:spPr/>
      <dgm:t>
        <a:bodyPr/>
        <a:lstStyle/>
        <a:p>
          <a:r>
            <a:rPr lang="ru-RU" sz="1600" b="1" dirty="0" smtClean="0">
              <a:solidFill>
                <a:srgbClr val="002060"/>
              </a:solidFill>
              <a:effectLst>
                <a:outerShdw blurRad="38100" dist="38100" dir="2700000" algn="tl">
                  <a:srgbClr val="C0C0C0"/>
                </a:outerShdw>
              </a:effectLst>
            </a:rPr>
            <a:t>                        Выезд на набережную</a:t>
          </a:r>
          <a:r>
            <a:rPr lang="ru-RU" sz="1600" dirty="0" smtClean="0">
              <a:solidFill>
                <a:srgbClr val="002060"/>
              </a:solidFill>
            </a:rPr>
            <a:t> </a:t>
          </a:r>
          <a:endParaRPr lang="ru-RU" sz="1600" dirty="0">
            <a:solidFill>
              <a:srgbClr val="002060"/>
            </a:solidFill>
          </a:endParaRPr>
        </a:p>
      </dgm:t>
    </dgm:pt>
    <dgm:pt modelId="{106BFECC-086C-4C00-A933-57EB8749B7E3}" type="parTrans" cxnId="{62D0AD37-8C0F-43EB-9B70-744BEECB7CE5}">
      <dgm:prSet/>
      <dgm:spPr/>
      <dgm:t>
        <a:bodyPr/>
        <a:lstStyle/>
        <a:p>
          <a:endParaRPr lang="ru-RU"/>
        </a:p>
      </dgm:t>
    </dgm:pt>
    <dgm:pt modelId="{3FEF8E6B-6F61-4E4C-9BBA-A73C37A4533C}" type="sibTrans" cxnId="{62D0AD37-8C0F-43EB-9B70-744BEECB7CE5}">
      <dgm:prSet/>
      <dgm:spPr/>
      <dgm:t>
        <a:bodyPr/>
        <a:lstStyle/>
        <a:p>
          <a:endParaRPr lang="ru-RU"/>
        </a:p>
      </dgm:t>
    </dgm:pt>
    <dgm:pt modelId="{37FEFEAC-1A2E-4643-9107-1D5E3CF598F8}" type="pres">
      <dgm:prSet presAssocID="{B6C98BA2-260A-4CF1-8FB4-E7CBF413EB7A}" presName="Name0" presStyleCnt="0">
        <dgm:presLayoutVars>
          <dgm:dir/>
          <dgm:resizeHandles val="exact"/>
        </dgm:presLayoutVars>
      </dgm:prSet>
      <dgm:spPr/>
    </dgm:pt>
    <dgm:pt modelId="{27261171-3146-4D6E-9851-2D130DC5BA96}" type="pres">
      <dgm:prSet presAssocID="{B6C98BA2-260A-4CF1-8FB4-E7CBF413EB7A}" presName="fgShape" presStyleLbl="fgShp" presStyleIdx="0" presStyleCnt="1" custScaleX="108696"/>
      <dgm:spPr>
        <a:prstGeom prst="mathMinus">
          <a:avLst/>
        </a:prstGeom>
      </dgm:spPr>
    </dgm:pt>
    <dgm:pt modelId="{0E368854-13A1-47EA-BA92-1E95ED1794D5}" type="pres">
      <dgm:prSet presAssocID="{B6C98BA2-260A-4CF1-8FB4-E7CBF413EB7A}" presName="linComp" presStyleCnt="0"/>
      <dgm:spPr/>
    </dgm:pt>
    <dgm:pt modelId="{CF8361EF-9B08-4E84-9202-65422FE14B0C}" type="pres">
      <dgm:prSet presAssocID="{ED81F25D-2BBD-4946-A2A7-C3A7C31C2933}" presName="compNode" presStyleCnt="0"/>
      <dgm:spPr/>
    </dgm:pt>
    <dgm:pt modelId="{BA7AFAB4-1E55-488A-A6F8-CFA7F4A947A6}" type="pres">
      <dgm:prSet presAssocID="{ED81F25D-2BBD-4946-A2A7-C3A7C31C2933}" presName="bkgdShape" presStyleLbl="node1" presStyleIdx="0" presStyleCnt="4"/>
      <dgm:spPr/>
      <dgm:t>
        <a:bodyPr/>
        <a:lstStyle/>
        <a:p>
          <a:endParaRPr lang="ru-RU"/>
        </a:p>
      </dgm:t>
    </dgm:pt>
    <dgm:pt modelId="{0DE68BF3-989C-4F59-8FF9-B3259A7C7872}" type="pres">
      <dgm:prSet presAssocID="{ED81F25D-2BBD-4946-A2A7-C3A7C31C2933}" presName="nodeTx" presStyleLbl="node1" presStyleIdx="0" presStyleCnt="4">
        <dgm:presLayoutVars>
          <dgm:bulletEnabled val="1"/>
        </dgm:presLayoutVars>
      </dgm:prSet>
      <dgm:spPr/>
      <dgm:t>
        <a:bodyPr/>
        <a:lstStyle/>
        <a:p>
          <a:endParaRPr lang="ru-RU"/>
        </a:p>
      </dgm:t>
    </dgm:pt>
    <dgm:pt modelId="{A3CEC2A3-092F-4BAA-AC5A-0AEDA93C04AC}" type="pres">
      <dgm:prSet presAssocID="{ED81F25D-2BBD-4946-A2A7-C3A7C31C2933}" presName="invisiNode" presStyleLbl="node1" presStyleIdx="0" presStyleCnt="4"/>
      <dgm:spPr/>
    </dgm:pt>
    <dgm:pt modelId="{559BC021-2480-41F7-83B2-4A02BB8650B8}" type="pres">
      <dgm:prSet presAssocID="{ED81F25D-2BBD-4946-A2A7-C3A7C31C2933}" presName="imagNode" presStyleLbl="fgImgPlace1" presStyleIdx="0" presStyleCnt="4" custFlipHor="1" custScaleX="5653" custScaleY="5653"/>
      <dgm:spPr/>
    </dgm:pt>
    <dgm:pt modelId="{888B4FBB-B3AE-4CA2-9C4D-AE15502E30D6}" type="pres">
      <dgm:prSet presAssocID="{3FEF8E6B-6F61-4E4C-9BBA-A73C37A4533C}" presName="sibTrans" presStyleLbl="sibTrans2D1" presStyleIdx="0" presStyleCnt="0"/>
      <dgm:spPr/>
      <dgm:t>
        <a:bodyPr/>
        <a:lstStyle/>
        <a:p>
          <a:endParaRPr lang="ru-RU"/>
        </a:p>
      </dgm:t>
    </dgm:pt>
    <dgm:pt modelId="{1E278D24-1B0A-4D22-B198-31361FD180DE}" type="pres">
      <dgm:prSet presAssocID="{DADD47F2-D959-4E13-AD71-8A94A6106CDA}" presName="compNode" presStyleCnt="0"/>
      <dgm:spPr/>
    </dgm:pt>
    <dgm:pt modelId="{488F6287-D5D6-47B1-AE73-9FA963650C7F}" type="pres">
      <dgm:prSet presAssocID="{DADD47F2-D959-4E13-AD71-8A94A6106CDA}" presName="bkgdShape" presStyleLbl="node1" presStyleIdx="1" presStyleCnt="4"/>
      <dgm:spPr/>
      <dgm:t>
        <a:bodyPr/>
        <a:lstStyle/>
        <a:p>
          <a:endParaRPr lang="ru-RU"/>
        </a:p>
      </dgm:t>
    </dgm:pt>
    <dgm:pt modelId="{9B84DF52-A241-4C31-9D9A-CE265C00A820}" type="pres">
      <dgm:prSet presAssocID="{DADD47F2-D959-4E13-AD71-8A94A6106CDA}" presName="nodeTx" presStyleLbl="node1" presStyleIdx="1" presStyleCnt="4">
        <dgm:presLayoutVars>
          <dgm:bulletEnabled val="1"/>
        </dgm:presLayoutVars>
      </dgm:prSet>
      <dgm:spPr/>
      <dgm:t>
        <a:bodyPr/>
        <a:lstStyle/>
        <a:p>
          <a:endParaRPr lang="ru-RU"/>
        </a:p>
      </dgm:t>
    </dgm:pt>
    <dgm:pt modelId="{D519CB0F-367D-4B60-B0C5-A70990F2F7DD}" type="pres">
      <dgm:prSet presAssocID="{DADD47F2-D959-4E13-AD71-8A94A6106CDA}" presName="invisiNode" presStyleLbl="node1" presStyleIdx="1" presStyleCnt="4"/>
      <dgm:spPr/>
    </dgm:pt>
    <dgm:pt modelId="{484DAC0D-B412-4AF4-82D7-B285D8416989}" type="pres">
      <dgm:prSet presAssocID="{DADD47F2-D959-4E13-AD71-8A94A6106CDA}" presName="imagNode" presStyleLbl="fgImgPlace1" presStyleIdx="1" presStyleCnt="4" custFlipHor="1" custScaleX="9112" custScaleY="6115"/>
      <dgm:spPr/>
    </dgm:pt>
    <dgm:pt modelId="{EE994FAE-FADC-4BC2-800E-7429EF8EDE32}" type="pres">
      <dgm:prSet presAssocID="{DF6C180A-B7AF-4789-8EF0-C718DED6BAC5}" presName="sibTrans" presStyleLbl="sibTrans2D1" presStyleIdx="0" presStyleCnt="0"/>
      <dgm:spPr/>
      <dgm:t>
        <a:bodyPr/>
        <a:lstStyle/>
        <a:p>
          <a:endParaRPr lang="ru-RU"/>
        </a:p>
      </dgm:t>
    </dgm:pt>
    <dgm:pt modelId="{3BA07328-6092-4277-A021-BE1D4E8DAAFE}" type="pres">
      <dgm:prSet presAssocID="{1A54201B-837A-4A61-BF03-E1CC5EB7A229}" presName="compNode" presStyleCnt="0"/>
      <dgm:spPr/>
    </dgm:pt>
    <dgm:pt modelId="{033ACDAD-2315-4890-804D-D64FC8FE3679}" type="pres">
      <dgm:prSet presAssocID="{1A54201B-837A-4A61-BF03-E1CC5EB7A229}" presName="bkgdShape" presStyleLbl="node1" presStyleIdx="2" presStyleCnt="4"/>
      <dgm:spPr/>
      <dgm:t>
        <a:bodyPr/>
        <a:lstStyle/>
        <a:p>
          <a:endParaRPr lang="ru-RU"/>
        </a:p>
      </dgm:t>
    </dgm:pt>
    <dgm:pt modelId="{D0A19E9A-9C90-40D6-8DAC-C08D5207BB42}" type="pres">
      <dgm:prSet presAssocID="{1A54201B-837A-4A61-BF03-E1CC5EB7A229}" presName="nodeTx" presStyleLbl="node1" presStyleIdx="2" presStyleCnt="4">
        <dgm:presLayoutVars>
          <dgm:bulletEnabled val="1"/>
        </dgm:presLayoutVars>
      </dgm:prSet>
      <dgm:spPr/>
      <dgm:t>
        <a:bodyPr/>
        <a:lstStyle/>
        <a:p>
          <a:endParaRPr lang="ru-RU"/>
        </a:p>
      </dgm:t>
    </dgm:pt>
    <dgm:pt modelId="{4B9712FE-7284-41D9-A16F-D4C04C8D69B6}" type="pres">
      <dgm:prSet presAssocID="{1A54201B-837A-4A61-BF03-E1CC5EB7A229}" presName="invisiNode" presStyleLbl="node1" presStyleIdx="2" presStyleCnt="4"/>
      <dgm:spPr/>
    </dgm:pt>
    <dgm:pt modelId="{11110B44-15E9-412C-A651-0586A948E5B8}" type="pres">
      <dgm:prSet presAssocID="{1A54201B-837A-4A61-BF03-E1CC5EB7A229}" presName="imagNode" presStyleLbl="fgImgPlace1" presStyleIdx="2" presStyleCnt="4" custFlipHor="1" custScaleX="9348" custScaleY="9349" custLinFactNeighborX="976" custLinFactNeighborY="-1617"/>
      <dgm:spPr/>
    </dgm:pt>
    <dgm:pt modelId="{BE5CF14A-B2A7-43D0-A79A-518654937B25}" type="pres">
      <dgm:prSet presAssocID="{20E90238-0B69-4DBA-B283-1F80CF9C1639}" presName="sibTrans" presStyleLbl="sibTrans2D1" presStyleIdx="0" presStyleCnt="0"/>
      <dgm:spPr/>
      <dgm:t>
        <a:bodyPr/>
        <a:lstStyle/>
        <a:p>
          <a:endParaRPr lang="ru-RU"/>
        </a:p>
      </dgm:t>
    </dgm:pt>
    <dgm:pt modelId="{E60153CE-64E3-4DC0-ABC2-762ECCD3976F}" type="pres">
      <dgm:prSet presAssocID="{08D235D7-AB2B-4081-A3D7-A9107E3AEC9B}" presName="compNode" presStyleCnt="0"/>
      <dgm:spPr/>
    </dgm:pt>
    <dgm:pt modelId="{EDB12FB2-6496-4A50-A2E4-41493ED3344E}" type="pres">
      <dgm:prSet presAssocID="{08D235D7-AB2B-4081-A3D7-A9107E3AEC9B}" presName="bkgdShape" presStyleLbl="node1" presStyleIdx="3" presStyleCnt="4"/>
      <dgm:spPr/>
      <dgm:t>
        <a:bodyPr/>
        <a:lstStyle/>
        <a:p>
          <a:endParaRPr lang="ru-RU"/>
        </a:p>
      </dgm:t>
    </dgm:pt>
    <dgm:pt modelId="{1394544F-3A5F-42AD-90E5-27B056250615}" type="pres">
      <dgm:prSet presAssocID="{08D235D7-AB2B-4081-A3D7-A9107E3AEC9B}" presName="nodeTx" presStyleLbl="node1" presStyleIdx="3" presStyleCnt="4">
        <dgm:presLayoutVars>
          <dgm:bulletEnabled val="1"/>
        </dgm:presLayoutVars>
      </dgm:prSet>
      <dgm:spPr/>
      <dgm:t>
        <a:bodyPr/>
        <a:lstStyle/>
        <a:p>
          <a:endParaRPr lang="ru-RU"/>
        </a:p>
      </dgm:t>
    </dgm:pt>
    <dgm:pt modelId="{FB1DEA64-839C-4CF0-8BE0-C076098F8B55}" type="pres">
      <dgm:prSet presAssocID="{08D235D7-AB2B-4081-A3D7-A9107E3AEC9B}" presName="invisiNode" presStyleLbl="node1" presStyleIdx="3" presStyleCnt="4"/>
      <dgm:spPr/>
    </dgm:pt>
    <dgm:pt modelId="{6D042040-B0E7-4F31-9D60-B82F8DADA7A9}" type="pres">
      <dgm:prSet presAssocID="{08D235D7-AB2B-4081-A3D7-A9107E3AEC9B}" presName="imagNode" presStyleLbl="fgImgPlace1" presStyleIdx="3" presStyleCnt="4" custScaleX="13703" custScaleY="15227" custLinFactNeighborX="-2828" custLinFactNeighborY="27919"/>
      <dgm:spPr/>
    </dgm:pt>
  </dgm:ptLst>
  <dgm:cxnLst>
    <dgm:cxn modelId="{62D0AD37-8C0F-43EB-9B70-744BEECB7CE5}" srcId="{B6C98BA2-260A-4CF1-8FB4-E7CBF413EB7A}" destId="{ED81F25D-2BBD-4946-A2A7-C3A7C31C2933}" srcOrd="0" destOrd="0" parTransId="{106BFECC-086C-4C00-A933-57EB8749B7E3}" sibTransId="{3FEF8E6B-6F61-4E4C-9BBA-A73C37A4533C}"/>
    <dgm:cxn modelId="{8C0E8D51-DCAF-49CA-AA9D-954A59D42816}" type="presOf" srcId="{1A54201B-837A-4A61-BF03-E1CC5EB7A229}" destId="{D0A19E9A-9C90-40D6-8DAC-C08D5207BB42}" srcOrd="1" destOrd="0" presId="urn:microsoft.com/office/officeart/2005/8/layout/hList7"/>
    <dgm:cxn modelId="{F9D6DA27-F8DA-4E9E-ABEE-7D27412CC413}" type="presOf" srcId="{08D235D7-AB2B-4081-A3D7-A9107E3AEC9B}" destId="{1394544F-3A5F-42AD-90E5-27B056250615}" srcOrd="1" destOrd="0" presId="urn:microsoft.com/office/officeart/2005/8/layout/hList7"/>
    <dgm:cxn modelId="{BCFEE115-19A2-4DB6-8651-E0FBACF9B415}" type="presOf" srcId="{08D235D7-AB2B-4081-A3D7-A9107E3AEC9B}" destId="{EDB12FB2-6496-4A50-A2E4-41493ED3344E}" srcOrd="0" destOrd="0" presId="urn:microsoft.com/office/officeart/2005/8/layout/hList7"/>
    <dgm:cxn modelId="{64A18890-3301-47B1-B39E-6EB15278F611}" srcId="{B6C98BA2-260A-4CF1-8FB4-E7CBF413EB7A}" destId="{08D235D7-AB2B-4081-A3D7-A9107E3AEC9B}" srcOrd="3" destOrd="0" parTransId="{449AC188-E3BC-4D6A-A8BE-D486D561F405}" sibTransId="{B8B41878-7151-4620-B768-B00E4D70D834}"/>
    <dgm:cxn modelId="{5A996CEC-E22C-4B60-B830-995E9B7BFA29}" srcId="{B6C98BA2-260A-4CF1-8FB4-E7CBF413EB7A}" destId="{DADD47F2-D959-4E13-AD71-8A94A6106CDA}" srcOrd="1" destOrd="0" parTransId="{EAB645BA-9FA0-4F11-B64F-53E34B598F29}" sibTransId="{DF6C180A-B7AF-4789-8EF0-C718DED6BAC5}"/>
    <dgm:cxn modelId="{E7A7B7B1-7EB1-4A9C-A8B0-4FE30AF0813D}" type="presOf" srcId="{DADD47F2-D959-4E13-AD71-8A94A6106CDA}" destId="{488F6287-D5D6-47B1-AE73-9FA963650C7F}" srcOrd="0" destOrd="0" presId="urn:microsoft.com/office/officeart/2005/8/layout/hList7"/>
    <dgm:cxn modelId="{09C03738-9529-440E-A1D3-075A616E8530}" type="presOf" srcId="{ED81F25D-2BBD-4946-A2A7-C3A7C31C2933}" destId="{BA7AFAB4-1E55-488A-A6F8-CFA7F4A947A6}" srcOrd="0" destOrd="0" presId="urn:microsoft.com/office/officeart/2005/8/layout/hList7"/>
    <dgm:cxn modelId="{D7EE39B1-9480-4978-B59C-774589DF51BF}" type="presOf" srcId="{ED81F25D-2BBD-4946-A2A7-C3A7C31C2933}" destId="{0DE68BF3-989C-4F59-8FF9-B3259A7C7872}" srcOrd="1" destOrd="0" presId="urn:microsoft.com/office/officeart/2005/8/layout/hList7"/>
    <dgm:cxn modelId="{828E566B-C41A-45D3-BD37-A54987904B68}" srcId="{B6C98BA2-260A-4CF1-8FB4-E7CBF413EB7A}" destId="{1A54201B-837A-4A61-BF03-E1CC5EB7A229}" srcOrd="2" destOrd="0" parTransId="{22FFF7AB-8A8A-49D3-9AB3-A1940F43DC73}" sibTransId="{20E90238-0B69-4DBA-B283-1F80CF9C1639}"/>
    <dgm:cxn modelId="{54741D4D-7AA0-4F78-AC55-6482EDD057DA}" type="presOf" srcId="{B6C98BA2-260A-4CF1-8FB4-E7CBF413EB7A}" destId="{37FEFEAC-1A2E-4643-9107-1D5E3CF598F8}" srcOrd="0" destOrd="0" presId="urn:microsoft.com/office/officeart/2005/8/layout/hList7"/>
    <dgm:cxn modelId="{8B68109F-20DA-48DF-9A89-5408886092DF}" type="presOf" srcId="{DF6C180A-B7AF-4789-8EF0-C718DED6BAC5}" destId="{EE994FAE-FADC-4BC2-800E-7429EF8EDE32}" srcOrd="0" destOrd="0" presId="urn:microsoft.com/office/officeart/2005/8/layout/hList7"/>
    <dgm:cxn modelId="{2F9FFB3E-BF90-4CAC-BC73-ECF79478EACE}" type="presOf" srcId="{20E90238-0B69-4DBA-B283-1F80CF9C1639}" destId="{BE5CF14A-B2A7-43D0-A79A-518654937B25}" srcOrd="0" destOrd="0" presId="urn:microsoft.com/office/officeart/2005/8/layout/hList7"/>
    <dgm:cxn modelId="{780A3334-4CE8-4922-A184-E23192AF0367}" type="presOf" srcId="{DADD47F2-D959-4E13-AD71-8A94A6106CDA}" destId="{9B84DF52-A241-4C31-9D9A-CE265C00A820}" srcOrd="1" destOrd="0" presId="urn:microsoft.com/office/officeart/2005/8/layout/hList7"/>
    <dgm:cxn modelId="{3D9D1A4C-1C2B-4BD0-B4E7-8BD180C8A0B7}" type="presOf" srcId="{1A54201B-837A-4A61-BF03-E1CC5EB7A229}" destId="{033ACDAD-2315-4890-804D-D64FC8FE3679}" srcOrd="0" destOrd="0" presId="urn:microsoft.com/office/officeart/2005/8/layout/hList7"/>
    <dgm:cxn modelId="{A058722D-A679-4EFD-AB80-77108E1690F2}" type="presOf" srcId="{3FEF8E6B-6F61-4E4C-9BBA-A73C37A4533C}" destId="{888B4FBB-B3AE-4CA2-9C4D-AE15502E30D6}" srcOrd="0" destOrd="0" presId="urn:microsoft.com/office/officeart/2005/8/layout/hList7"/>
    <dgm:cxn modelId="{EFC12506-BFC2-476A-94FA-9EDD6877287A}" type="presParOf" srcId="{37FEFEAC-1A2E-4643-9107-1D5E3CF598F8}" destId="{27261171-3146-4D6E-9851-2D130DC5BA96}" srcOrd="0" destOrd="0" presId="urn:microsoft.com/office/officeart/2005/8/layout/hList7"/>
    <dgm:cxn modelId="{789AC8BA-2098-4488-8D80-DE5F507977AC}" type="presParOf" srcId="{37FEFEAC-1A2E-4643-9107-1D5E3CF598F8}" destId="{0E368854-13A1-47EA-BA92-1E95ED1794D5}" srcOrd="1" destOrd="0" presId="urn:microsoft.com/office/officeart/2005/8/layout/hList7"/>
    <dgm:cxn modelId="{2197E6FA-F9A6-48DE-AB13-763EFCB6290D}" type="presParOf" srcId="{0E368854-13A1-47EA-BA92-1E95ED1794D5}" destId="{CF8361EF-9B08-4E84-9202-65422FE14B0C}" srcOrd="0" destOrd="0" presId="urn:microsoft.com/office/officeart/2005/8/layout/hList7"/>
    <dgm:cxn modelId="{698ECAEA-984B-49A8-AC33-501859DC1B51}" type="presParOf" srcId="{CF8361EF-9B08-4E84-9202-65422FE14B0C}" destId="{BA7AFAB4-1E55-488A-A6F8-CFA7F4A947A6}" srcOrd="0" destOrd="0" presId="urn:microsoft.com/office/officeart/2005/8/layout/hList7"/>
    <dgm:cxn modelId="{4D0076FB-CA1B-4FD7-A9A4-00CEE1339689}" type="presParOf" srcId="{CF8361EF-9B08-4E84-9202-65422FE14B0C}" destId="{0DE68BF3-989C-4F59-8FF9-B3259A7C7872}" srcOrd="1" destOrd="0" presId="urn:microsoft.com/office/officeart/2005/8/layout/hList7"/>
    <dgm:cxn modelId="{E8FC23F1-2AAA-4007-86B0-66B0852A64BC}" type="presParOf" srcId="{CF8361EF-9B08-4E84-9202-65422FE14B0C}" destId="{A3CEC2A3-092F-4BAA-AC5A-0AEDA93C04AC}" srcOrd="2" destOrd="0" presId="urn:microsoft.com/office/officeart/2005/8/layout/hList7"/>
    <dgm:cxn modelId="{9868AD94-CFA5-4D42-93AA-A3285D797ACF}" type="presParOf" srcId="{CF8361EF-9B08-4E84-9202-65422FE14B0C}" destId="{559BC021-2480-41F7-83B2-4A02BB8650B8}" srcOrd="3" destOrd="0" presId="urn:microsoft.com/office/officeart/2005/8/layout/hList7"/>
    <dgm:cxn modelId="{CCC80F08-A5FF-4C9E-86A8-DE220BB11F8F}" type="presParOf" srcId="{0E368854-13A1-47EA-BA92-1E95ED1794D5}" destId="{888B4FBB-B3AE-4CA2-9C4D-AE15502E30D6}" srcOrd="1" destOrd="0" presId="urn:microsoft.com/office/officeart/2005/8/layout/hList7"/>
    <dgm:cxn modelId="{FD916190-96AA-4F78-876D-CFD0D295DD78}" type="presParOf" srcId="{0E368854-13A1-47EA-BA92-1E95ED1794D5}" destId="{1E278D24-1B0A-4D22-B198-31361FD180DE}" srcOrd="2" destOrd="0" presId="urn:microsoft.com/office/officeart/2005/8/layout/hList7"/>
    <dgm:cxn modelId="{E38903E0-18C7-4ACC-B284-ACA4C6492480}" type="presParOf" srcId="{1E278D24-1B0A-4D22-B198-31361FD180DE}" destId="{488F6287-D5D6-47B1-AE73-9FA963650C7F}" srcOrd="0" destOrd="0" presId="urn:microsoft.com/office/officeart/2005/8/layout/hList7"/>
    <dgm:cxn modelId="{5DBB77CA-3265-4D13-8F60-85D9CC62C91A}" type="presParOf" srcId="{1E278D24-1B0A-4D22-B198-31361FD180DE}" destId="{9B84DF52-A241-4C31-9D9A-CE265C00A820}" srcOrd="1" destOrd="0" presId="urn:microsoft.com/office/officeart/2005/8/layout/hList7"/>
    <dgm:cxn modelId="{C460AB6D-CF69-4536-B7F3-953AE2FBBC58}" type="presParOf" srcId="{1E278D24-1B0A-4D22-B198-31361FD180DE}" destId="{D519CB0F-367D-4B60-B0C5-A70990F2F7DD}" srcOrd="2" destOrd="0" presId="urn:microsoft.com/office/officeart/2005/8/layout/hList7"/>
    <dgm:cxn modelId="{A722AB7C-EE01-4774-B848-43986C6D760F}" type="presParOf" srcId="{1E278D24-1B0A-4D22-B198-31361FD180DE}" destId="{484DAC0D-B412-4AF4-82D7-B285D8416989}" srcOrd="3" destOrd="0" presId="urn:microsoft.com/office/officeart/2005/8/layout/hList7"/>
    <dgm:cxn modelId="{D2EAE270-64B6-4278-A739-3A648B6FFF5F}" type="presParOf" srcId="{0E368854-13A1-47EA-BA92-1E95ED1794D5}" destId="{EE994FAE-FADC-4BC2-800E-7429EF8EDE32}" srcOrd="3" destOrd="0" presId="urn:microsoft.com/office/officeart/2005/8/layout/hList7"/>
    <dgm:cxn modelId="{C8D0DE3C-6BA9-4B28-9036-ED90EEBC6E16}" type="presParOf" srcId="{0E368854-13A1-47EA-BA92-1E95ED1794D5}" destId="{3BA07328-6092-4277-A021-BE1D4E8DAAFE}" srcOrd="4" destOrd="0" presId="urn:microsoft.com/office/officeart/2005/8/layout/hList7"/>
    <dgm:cxn modelId="{57262AD7-CFE0-4ACE-BCD5-6D0BD134E3F8}" type="presParOf" srcId="{3BA07328-6092-4277-A021-BE1D4E8DAAFE}" destId="{033ACDAD-2315-4890-804D-D64FC8FE3679}" srcOrd="0" destOrd="0" presId="urn:microsoft.com/office/officeart/2005/8/layout/hList7"/>
    <dgm:cxn modelId="{3D2C6335-98C3-47AF-BC5C-FA4C9F17CE42}" type="presParOf" srcId="{3BA07328-6092-4277-A021-BE1D4E8DAAFE}" destId="{D0A19E9A-9C90-40D6-8DAC-C08D5207BB42}" srcOrd="1" destOrd="0" presId="urn:microsoft.com/office/officeart/2005/8/layout/hList7"/>
    <dgm:cxn modelId="{5D4E4D95-FB0B-4576-BB8F-B5F30023EDC7}" type="presParOf" srcId="{3BA07328-6092-4277-A021-BE1D4E8DAAFE}" destId="{4B9712FE-7284-41D9-A16F-D4C04C8D69B6}" srcOrd="2" destOrd="0" presId="urn:microsoft.com/office/officeart/2005/8/layout/hList7"/>
    <dgm:cxn modelId="{4E22A896-201A-41C7-9CFB-FF6FCDF44740}" type="presParOf" srcId="{3BA07328-6092-4277-A021-BE1D4E8DAAFE}" destId="{11110B44-15E9-412C-A651-0586A948E5B8}" srcOrd="3" destOrd="0" presId="urn:microsoft.com/office/officeart/2005/8/layout/hList7"/>
    <dgm:cxn modelId="{85262321-4651-4301-9E4A-915C488CB237}" type="presParOf" srcId="{0E368854-13A1-47EA-BA92-1E95ED1794D5}" destId="{BE5CF14A-B2A7-43D0-A79A-518654937B25}" srcOrd="5" destOrd="0" presId="urn:microsoft.com/office/officeart/2005/8/layout/hList7"/>
    <dgm:cxn modelId="{77807AAB-0172-4E3B-8B0F-A7D8DFF8AEE7}" type="presParOf" srcId="{0E368854-13A1-47EA-BA92-1E95ED1794D5}" destId="{E60153CE-64E3-4DC0-ABC2-762ECCD3976F}" srcOrd="6" destOrd="0" presId="urn:microsoft.com/office/officeart/2005/8/layout/hList7"/>
    <dgm:cxn modelId="{289383DE-3C12-4256-B62B-321F25E6FC3C}" type="presParOf" srcId="{E60153CE-64E3-4DC0-ABC2-762ECCD3976F}" destId="{EDB12FB2-6496-4A50-A2E4-41493ED3344E}" srcOrd="0" destOrd="0" presId="urn:microsoft.com/office/officeart/2005/8/layout/hList7"/>
    <dgm:cxn modelId="{1F79A0C5-F446-4522-9287-13EE92DF9645}" type="presParOf" srcId="{E60153CE-64E3-4DC0-ABC2-762ECCD3976F}" destId="{1394544F-3A5F-42AD-90E5-27B056250615}" srcOrd="1" destOrd="0" presId="urn:microsoft.com/office/officeart/2005/8/layout/hList7"/>
    <dgm:cxn modelId="{579E18B7-F1ED-45E0-A1B7-C5645733F285}" type="presParOf" srcId="{E60153CE-64E3-4DC0-ABC2-762ECCD3976F}" destId="{FB1DEA64-839C-4CF0-8BE0-C076098F8B55}" srcOrd="2" destOrd="0" presId="urn:microsoft.com/office/officeart/2005/8/layout/hList7"/>
    <dgm:cxn modelId="{9687F98E-45A4-49A1-BF5C-EA2B6B607DDF}" type="presParOf" srcId="{E60153CE-64E3-4DC0-ABC2-762ECCD3976F}" destId="{6D042040-B0E7-4F31-9D60-B82F8DADA7A9}"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0D78BDC-369E-46C9-9C64-7581DE56928A}" type="datetimeFigureOut">
              <a:rPr lang="ru-RU"/>
              <a:pPr>
                <a:defRPr/>
              </a:pPr>
              <a:t>27.02.2015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F5E1B81-AB1F-4F3A-8B23-92CD3F46AB70}"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8486100-D064-45AB-9D40-CC2583AC39F7}" type="datetimeFigureOut">
              <a:rPr lang="ru-RU"/>
              <a:pPr>
                <a:defRPr/>
              </a:pPr>
              <a:t>27.02.2015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31D2ACD-AE22-492D-8D0B-3FB15B0A5771}"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6BE38B2-5653-4337-BF75-CFA2966FAB93}" type="datetimeFigureOut">
              <a:rPr lang="ru-RU"/>
              <a:pPr>
                <a:defRPr/>
              </a:pPr>
              <a:t>27.02.2015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8C081D3-630E-4435-854A-61EFB313084F}"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93CC599F-78FF-4A1F-8582-C537F576B0EB}" type="datetimeFigureOut">
              <a:rPr lang="ru-RU"/>
              <a:pPr>
                <a:defRPr/>
              </a:pPr>
              <a:t>27.02.2015</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A7A60A1-109C-4B55-979E-76E64927F2C4}" type="slidenum">
              <a:rPr lang="ru-RU"/>
              <a:pPr>
                <a:defRPr/>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BE2F3751-BE4C-49C8-8064-9CC63E2CB6E0}" type="datetimeFigureOut">
              <a:rPr lang="ru-RU"/>
              <a:pPr>
                <a:defRPr/>
              </a:pPr>
              <a:t>27.02.2015</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E226FA2-E68F-46F1-A9D0-12FDF46E9685}" type="slidenum">
              <a:rPr lang="ru-RU"/>
              <a:pPr>
                <a:defRPr/>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07FD50D-F7CE-43B9-93A8-6BF29C63685D}" type="datetimeFigureOut">
              <a:rPr lang="ru-RU"/>
              <a:pPr>
                <a:defRPr/>
              </a:pPr>
              <a:t>27.02.2015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831BDC8-33B5-4210-9742-D53D890F1FBB}"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385A8674-06C0-4461-AB86-AB1B197E2405}" type="datetimeFigureOut">
              <a:rPr lang="ru-RU"/>
              <a:pPr>
                <a:defRPr/>
              </a:pPr>
              <a:t>27.02.2015</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B317A9AE-1178-49FA-8A8E-4337819BFE97}" type="slidenum">
              <a:rPr lang="ru-RU"/>
              <a:pPr>
                <a:defRPr/>
              </a:pPr>
              <a:t>‹#›</a:t>
            </a:fld>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B4D3B84F-9AEE-4B9F-AFCC-A17B7D3BB76D}" type="datetimeFigureOut">
              <a:rPr lang="ru-RU"/>
              <a:pPr>
                <a:defRPr/>
              </a:pPr>
              <a:t>27.02.2015</a:t>
            </a:fld>
            <a:endParaRPr lang="ru-RU" dirty="0"/>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86C95E6F-E9B0-4C44-98E7-CFC656CA2DCF}" type="slidenum">
              <a:rPr lang="ru-RU"/>
              <a:pPr>
                <a:defRPr/>
              </a:pPr>
              <a:t>‹#›</a:t>
            </a:fld>
            <a:endParaRPr 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60CDB7D8-B2FE-4F06-8589-F210D2D83E5A}" type="datetimeFigureOut">
              <a:rPr lang="ru-RU"/>
              <a:pPr>
                <a:defRPr/>
              </a:pPr>
              <a:t>27.02.2015</a:t>
            </a:fld>
            <a:endParaRPr lang="ru-RU" dirty="0"/>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DE1824F4-3825-4E4F-8D04-C3860A85AF54}" type="slidenum">
              <a:rPr lang="ru-RU"/>
              <a:pPr>
                <a:defRPr/>
              </a:pPr>
              <a:t>‹#›</a:t>
            </a:fld>
            <a:endParaRPr 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BCD3E2CA-3468-439B-A5C7-68478428E04E}" type="datetimeFigureOut">
              <a:rPr lang="ru-RU"/>
              <a:pPr>
                <a:defRPr/>
              </a:pPr>
              <a:t>27.02.2015</a:t>
            </a:fld>
            <a:endParaRPr lang="ru-RU" dirty="0"/>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190C8D16-E84B-46D5-98DA-D3D64D8C4917}" type="slidenum">
              <a:rPr lang="ru-RU"/>
              <a:pPr>
                <a:defRPr/>
              </a:pPr>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B0BFE4D6-D8B0-4D23-838E-7F08B3DC61C2}" type="datetimeFigureOut">
              <a:rPr lang="ru-RU"/>
              <a:pPr>
                <a:defRPr/>
              </a:pPr>
              <a:t>27.02.2015</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D0392C8B-B031-4296-8330-B302D6A8A03A}"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D3542F9-ACA7-4F78-BC15-34E3E607BE6A}" type="datetimeFigureOut">
              <a:rPr lang="ru-RU"/>
              <a:pPr>
                <a:defRPr/>
              </a:pPr>
              <a:t>27.02.2015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6179FE-81DA-4BE2-B978-9CAC4F916C23}" type="slidenum">
              <a:rPr lang="ru-RU"/>
              <a:pPr>
                <a:defRPr/>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dirty="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A21CFEE2-FF78-42CF-ACAE-F68F36998529}" type="datetimeFigureOut">
              <a:rPr lang="ru-RU"/>
              <a:pPr>
                <a:defRPr/>
              </a:pPr>
              <a:t>27.02.2015</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C62727BF-4F94-4D5C-99CB-338E522F3DAE}" type="slidenum">
              <a:rPr lang="ru-RU"/>
              <a:pPr>
                <a:defRPr/>
              </a:pPr>
              <a:t>‹#›</a:t>
            </a:fld>
            <a:endParaRPr lang="ru-R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6177D01A-8800-4E51-8410-85F045FE2D43}" type="datetimeFigureOut">
              <a:rPr lang="ru-RU"/>
              <a:pPr>
                <a:defRPr/>
              </a:pPr>
              <a:t>27.02.2015</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4461734E-52AB-48E3-8F94-912F0AC0A752}" type="slidenum">
              <a:rPr lang="ru-RU"/>
              <a:pPr>
                <a:defRPr/>
              </a:pPr>
              <a:t>‹#›</a:t>
            </a:fld>
            <a:endParaRPr 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AFAC106-0467-4D9A-89F2-7165463F992E}" type="datetimeFigureOut">
              <a:rPr lang="ru-RU"/>
              <a:pPr>
                <a:defRPr/>
              </a:pPr>
              <a:t>27.02.2015</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1BBA501-E2D1-4844-8778-C0C6E47CE7C1}" type="slidenum">
              <a:rPr lang="ru-RU"/>
              <a:pPr>
                <a:defRPr/>
              </a:pPr>
              <a:t>‹#›</a:t>
            </a:fld>
            <a:endParaRPr lang="ru-R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4" name="Прямоугольник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ctrTitle"/>
          </p:nvPr>
        </p:nvSpPr>
        <p:spPr>
          <a:xfrm>
            <a:off x="685800" y="3355848"/>
            <a:ext cx="8077200" cy="1673352"/>
          </a:xfrm>
        </p:spPr>
        <p:txBody>
          <a:bodyPr tIns="0" bIns="0" anchor="t"/>
          <a:lstStyle>
            <a:lvl1pPr algn="l">
              <a:defRPr sz="4700" b="1"/>
            </a:lvl1pPr>
            <a:extLst/>
          </a:lstStyle>
          <a:p>
            <a:r>
              <a:rPr lang="ru-RU" smtClean="0"/>
              <a:t>Образец заголовка</a:t>
            </a:r>
            <a:endParaRPr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ru-RU" smtClean="0"/>
              <a:t>Образец подзаголовка</a:t>
            </a:r>
            <a:endParaRPr lang="en-US"/>
          </a:p>
        </p:txBody>
      </p:sp>
      <p:sp>
        <p:nvSpPr>
          <p:cNvPr id="6" name="Дата 3"/>
          <p:cNvSpPr>
            <a:spLocks noGrp="1"/>
          </p:cNvSpPr>
          <p:nvPr>
            <p:ph type="dt" sz="half" idx="10"/>
          </p:nvPr>
        </p:nvSpPr>
        <p:spPr/>
        <p:txBody>
          <a:bodyPr/>
          <a:lstStyle>
            <a:lvl1pPr>
              <a:defRPr/>
            </a:lvl1pPr>
          </a:lstStyle>
          <a:p>
            <a:pPr>
              <a:defRPr/>
            </a:pPr>
            <a:fld id="{2A5C795D-975A-448A-85B1-D5B51E405FB5}" type="datetimeFigureOut">
              <a:rPr lang="ru-RU"/>
              <a:pPr>
                <a:defRPr/>
              </a:pPr>
              <a:t>27.02.2015</a:t>
            </a:fld>
            <a:endParaRPr lang="ru-RU" dirty="0"/>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875F194F-C38D-412D-87DD-AEA5DF4FC082}"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B984D94F-1B58-4176-AEB5-4673AD0B58BC}" type="datetimeFigureOut">
              <a:rPr lang="ru-RU"/>
              <a:pPr>
                <a:defRPr/>
              </a:pPr>
              <a:t>27.02.2015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3F8A7A4-AF52-4BAD-A3C4-DEB5BEE0F75E}" type="slidenum">
              <a:rPr lang="ru-RU"/>
              <a:pPr>
                <a:defRPr/>
              </a:pPr>
              <a:t>‹#›</a:t>
            </a:fld>
            <a:endParaRPr lang="ru-RU"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4" name="Прямоугольник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C470CF17-478E-4A87-B84D-09D61A9CD826}" type="datetimeFigureOut">
              <a:rPr lang="ru-RU"/>
              <a:pPr>
                <a:defRPr/>
              </a:pPr>
              <a:t>27.02.2015</a:t>
            </a:fld>
            <a:endParaRPr lang="ru-RU" dirty="0"/>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9CDFC533-DE7C-4E3F-907C-BBE906D623F9}"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lstStyle>
          <a:p>
            <a:pPr>
              <a:defRPr/>
            </a:pPr>
            <a:fld id="{9A83C5AE-EB19-4DD5-AD79-59890B84C911}" type="datetimeFigureOut">
              <a:rPr lang="ru-RU"/>
              <a:pPr>
                <a:defRPr/>
              </a:pPr>
              <a:t>27.02.2015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DB07783-5F29-403F-BBED-FD38675B435B}" type="slidenum">
              <a:rPr lang="ru-RU"/>
              <a:pPr>
                <a:defRPr/>
              </a:pPr>
              <a:t>‹#›</a:t>
            </a:fld>
            <a:endParaRPr lang="ru-RU"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fld id="{D249CEDA-8534-4E57-A8AA-13FAB4776AE1}" type="datetimeFigureOut">
              <a:rPr lang="ru-RU"/>
              <a:pPr>
                <a:defRPr/>
              </a:pPr>
              <a:t>27.02.2015</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0CF77D6-DB43-4B5E-8004-31A0E6E0EBC4}" type="slidenum">
              <a:rPr lang="ru-RU"/>
              <a:pPr>
                <a:defRPr/>
              </a:pPr>
              <a:t>‹#›</a:t>
            </a:fld>
            <a:endParaRPr lang="ru-RU"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3"/>
          <p:cNvSpPr>
            <a:spLocks noGrp="1"/>
          </p:cNvSpPr>
          <p:nvPr>
            <p:ph type="dt" sz="half" idx="10"/>
          </p:nvPr>
        </p:nvSpPr>
        <p:spPr/>
        <p:txBody>
          <a:bodyPr/>
          <a:lstStyle>
            <a:lvl1pPr>
              <a:defRPr/>
            </a:lvl1pPr>
          </a:lstStyle>
          <a:p>
            <a:pPr>
              <a:defRPr/>
            </a:pPr>
            <a:fld id="{34E62D7B-EC85-43CD-B742-E8159D579D06}" type="datetimeFigureOut">
              <a:rPr lang="ru-RU"/>
              <a:pPr>
                <a:defRPr/>
              </a:pPr>
              <a:t>27.02.2015</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7951718-50A2-469F-A676-03E3A5EA7699}" type="slidenum">
              <a:rPr lang="ru-RU"/>
              <a:pPr>
                <a:defRPr/>
              </a:pPr>
              <a:t>‹#›</a:t>
            </a:fld>
            <a:endParaRPr lang="ru-RU"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98051D84-4169-4D60-A8BD-6FEE7F42BA41}" type="datetimeFigureOut">
              <a:rPr lang="ru-RU"/>
              <a:pPr>
                <a:defRPr/>
              </a:pPr>
              <a:t>27.02.2015</a:t>
            </a:fld>
            <a:endParaRPr lang="ru-RU" dirty="0"/>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9520DC85-80A6-44A9-BFA2-31E11972CF18}"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754C0F4-DDFC-42DD-A397-31E65AFD1B5C}" type="datetimeFigureOut">
              <a:rPr lang="ru-RU"/>
              <a:pPr>
                <a:defRPr/>
              </a:pPr>
              <a:t>27.02.2015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343425C-9C35-4041-B311-96CF182E468E}" type="slidenum">
              <a:rPr lang="ru-RU"/>
              <a:pPr>
                <a:defRPr/>
              </a:pPr>
              <a:t>‹#›</a:t>
            </a:fld>
            <a:endParaRPr lang="ru-R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ru-RU" smtClean="0"/>
              <a:t>Образец заголовка</a:t>
            </a:r>
            <a:endParaRPr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smtClean="0"/>
              <a:t>Образец текста</a:t>
            </a:r>
          </a:p>
        </p:txBody>
      </p:sp>
      <p:sp>
        <p:nvSpPr>
          <p:cNvPr id="7" name="Дата 4"/>
          <p:cNvSpPr>
            <a:spLocks noGrp="1"/>
          </p:cNvSpPr>
          <p:nvPr>
            <p:ph type="dt" sz="half" idx="10"/>
          </p:nvPr>
        </p:nvSpPr>
        <p:spPr/>
        <p:txBody>
          <a:bodyPr/>
          <a:lstStyle>
            <a:lvl1pPr>
              <a:defRPr/>
            </a:lvl1pPr>
          </a:lstStyle>
          <a:p>
            <a:pPr>
              <a:defRPr/>
            </a:pPr>
            <a:fld id="{310622CA-C422-4C01-8AFE-CAE807F83342}" type="datetimeFigureOut">
              <a:rPr lang="ru-RU"/>
              <a:pPr>
                <a:defRPr/>
              </a:pPr>
              <a:t>27.02.2015</a:t>
            </a:fld>
            <a:endParaRPr lang="ru-RU" dirty="0"/>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B495E54D-3663-4151-8DF3-3B72724370D8}" type="slidenum">
              <a:rPr lang="ru-RU"/>
              <a:pPr>
                <a:defRPr/>
              </a:pPr>
              <a:t>‹#›</a:t>
            </a:fld>
            <a:endParaRPr lang="ru-RU"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5" name="Прямоугольник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ru-RU" smtClean="0"/>
              <a:t>Образец заголовка</a:t>
            </a:r>
            <a:endParaRPr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smtClean="0"/>
              <a:t>Образец текста</a:t>
            </a:r>
          </a:p>
        </p:txBody>
      </p:sp>
      <p:sp>
        <p:nvSpPr>
          <p:cNvPr id="7" name="Дата 4"/>
          <p:cNvSpPr>
            <a:spLocks noGrp="1"/>
          </p:cNvSpPr>
          <p:nvPr>
            <p:ph type="dt" sz="half" idx="10"/>
          </p:nvPr>
        </p:nvSpPr>
        <p:spPr>
          <a:xfrm>
            <a:off x="165100" y="1169988"/>
            <a:ext cx="2522538" cy="201612"/>
          </a:xfrm>
        </p:spPr>
        <p:txBody>
          <a:bodyPr/>
          <a:lstStyle>
            <a:lvl1pPr>
              <a:defRPr/>
            </a:lvl1pPr>
          </a:lstStyle>
          <a:p>
            <a:pPr>
              <a:defRPr/>
            </a:pPr>
            <a:fld id="{07B52BC0-48FB-47B5-B038-A573FBC2289A}" type="datetimeFigureOut">
              <a:rPr lang="ru-RU"/>
              <a:pPr>
                <a:defRPr/>
              </a:pPr>
              <a:t>27.02.2015</a:t>
            </a:fld>
            <a:endParaRPr lang="ru-RU" dirty="0"/>
          </a:p>
        </p:txBody>
      </p:sp>
      <p:sp>
        <p:nvSpPr>
          <p:cNvPr id="8" name="Нижний колонтитул 5"/>
          <p:cNvSpPr>
            <a:spLocks noGrp="1"/>
          </p:cNvSpPr>
          <p:nvPr>
            <p:ph type="ftr" sz="quarter" idx="11"/>
          </p:nvPr>
        </p:nvSpPr>
        <p:spPr>
          <a:xfrm>
            <a:off x="3035300" y="1169988"/>
            <a:ext cx="5194300" cy="201612"/>
          </a:xfrm>
        </p:spPr>
        <p:txBody>
          <a:bodyPr/>
          <a:lstStyle>
            <a:lvl1pPr>
              <a:defRPr dirty="0">
                <a:solidFill>
                  <a:schemeClr val="bg1">
                    <a:shade val="50000"/>
                  </a:schemeClr>
                </a:solidFill>
              </a:defRPr>
            </a:lvl1pPr>
          </a:lstStyle>
          <a:p>
            <a:pPr>
              <a:defRPr/>
            </a:pPr>
            <a:endParaRPr lang="ru-RU"/>
          </a:p>
        </p:txBody>
      </p:sp>
      <p:sp>
        <p:nvSpPr>
          <p:cNvPr id="9" name="Номер слайда 6"/>
          <p:cNvSpPr>
            <a:spLocks noGrp="1"/>
          </p:cNvSpPr>
          <p:nvPr>
            <p:ph type="sldNum" sz="quarter" idx="12"/>
          </p:nvPr>
        </p:nvSpPr>
        <p:spPr>
          <a:xfrm>
            <a:off x="8339138" y="1169988"/>
            <a:ext cx="733425" cy="201612"/>
          </a:xfrm>
        </p:spPr>
        <p:txBody>
          <a:bodyPr/>
          <a:lstStyle>
            <a:lvl1pPr>
              <a:defRPr/>
            </a:lvl1pPr>
          </a:lstStyle>
          <a:p>
            <a:pPr>
              <a:defRPr/>
            </a:pPr>
            <a:fld id="{736A7295-4CEB-45A5-B695-9450E4DEE44A}"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0EE8CECB-211D-4260-BEAF-B498E5C0877B}" type="datetimeFigureOut">
              <a:rPr lang="ru-RU"/>
              <a:pPr>
                <a:defRPr/>
              </a:pPr>
              <a:t>27.02.2015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9212344-3200-44FA-B769-D497E8046442}" type="slidenum">
              <a:rPr lang="ru-RU"/>
              <a:pPr>
                <a:defRPr/>
              </a:pPr>
              <a:t>‹#›</a:t>
            </a:fld>
            <a:endParaRPr lang="ru-RU"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3"/>
          <p:cNvSpPr>
            <a:spLocks noGrp="1"/>
          </p:cNvSpPr>
          <p:nvPr>
            <p:ph type="dt" sz="half" idx="10"/>
          </p:nvPr>
        </p:nvSpPr>
        <p:spPr/>
        <p:txBody>
          <a:bodyPr/>
          <a:lstStyle>
            <a:lvl1pPr>
              <a:defRPr/>
            </a:lvl1pPr>
          </a:lstStyle>
          <a:p>
            <a:pPr>
              <a:defRPr/>
            </a:pPr>
            <a:fld id="{5035F747-8B91-45B0-9F6D-DDCF26009FDF}" type="datetimeFigureOut">
              <a:rPr lang="ru-RU"/>
              <a:pPr>
                <a:defRPr/>
              </a:pPr>
              <a:t>27.02.2015</a:t>
            </a:fld>
            <a:endParaRPr lang="ru-RU" dirty="0"/>
          </a:p>
        </p:txBody>
      </p:sp>
      <p:sp>
        <p:nvSpPr>
          <p:cNvPr id="7" name="Нижний колонтитул 4"/>
          <p:cNvSpPr>
            <a:spLocks noGrp="1"/>
          </p:cNvSpPr>
          <p:nvPr>
            <p:ph type="ftr" sz="quarter" idx="11"/>
          </p:nvPr>
        </p:nvSpPr>
        <p:spPr>
          <a:xfrm>
            <a:off x="2640013" y="6376988"/>
            <a:ext cx="3836987" cy="365125"/>
          </a:xfrm>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23592784-FDC0-4D51-9FD0-60A959ADCC87}" type="slidenum">
              <a:rPr lang="ru-RU"/>
              <a:pPr>
                <a:defRPr/>
              </a:pPr>
              <a:t>‹#›</a:t>
            </a:fld>
            <a:endParaRPr lang="ru-RU"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4" name="Прямоугольник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ctrTitle"/>
          </p:nvPr>
        </p:nvSpPr>
        <p:spPr>
          <a:xfrm>
            <a:off x="685800" y="3355848"/>
            <a:ext cx="8077200" cy="1673352"/>
          </a:xfrm>
        </p:spPr>
        <p:txBody>
          <a:bodyPr tIns="0" bIns="0" anchor="t"/>
          <a:lstStyle>
            <a:lvl1pPr algn="l">
              <a:defRPr sz="4700" b="1"/>
            </a:lvl1pPr>
            <a:extLst/>
          </a:lstStyle>
          <a:p>
            <a:r>
              <a:rPr lang="ru-RU" smtClean="0"/>
              <a:t>Образец заголовка</a:t>
            </a:r>
            <a:endParaRPr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ru-RU" smtClean="0"/>
              <a:t>Образец подзаголовка</a:t>
            </a:r>
            <a:endParaRPr lang="en-US"/>
          </a:p>
        </p:txBody>
      </p:sp>
      <p:sp>
        <p:nvSpPr>
          <p:cNvPr id="6" name="Дата 3"/>
          <p:cNvSpPr>
            <a:spLocks noGrp="1"/>
          </p:cNvSpPr>
          <p:nvPr>
            <p:ph type="dt" sz="half" idx="10"/>
          </p:nvPr>
        </p:nvSpPr>
        <p:spPr/>
        <p:txBody>
          <a:bodyPr/>
          <a:lstStyle>
            <a:lvl1pPr>
              <a:defRPr/>
            </a:lvl1pPr>
          </a:lstStyle>
          <a:p>
            <a:pPr>
              <a:defRPr/>
            </a:pPr>
            <a:fld id="{5D80008D-A246-4CC0-A3D6-4586478D0149}" type="datetimeFigureOut">
              <a:rPr lang="ru-RU"/>
              <a:pPr>
                <a:defRPr/>
              </a:pPr>
              <a:t>27.02.2015</a:t>
            </a:fld>
            <a:endParaRPr lang="ru-RU" dirty="0"/>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E83C3946-8683-4930-9908-01EA5E2650F4}"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lang="ru-RU" smtClean="0"/>
              <a:t>Образец заголовка</a:t>
            </a:r>
            <a:endParaRPr lang="en-US"/>
          </a:p>
        </p:txBody>
      </p:sp>
      <p:sp>
        <p:nvSpPr>
          <p:cNvPr id="3" name="Содержимое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71B8AFB9-6CE2-4EB3-8FA6-34A17C14A63B}" type="datetimeFigureOut">
              <a:rPr lang="ru-RU"/>
              <a:pPr>
                <a:defRPr/>
              </a:pPr>
              <a:t>27.02.2015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D397397-1850-4616-BB41-477437C26A1A}" type="slidenum">
              <a:rPr lang="ru-RU"/>
              <a:pPr>
                <a:defRPr/>
              </a:pPr>
              <a:t>‹#›</a:t>
            </a:fld>
            <a:endParaRPr lang="ru-RU"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4" name="Прямоугольник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ru-RU" smtClean="0"/>
              <a:t>Образец заголовка</a:t>
            </a:r>
            <a:endParaRPr lang="en-US"/>
          </a:p>
        </p:txBody>
      </p:sp>
      <p:sp>
        <p:nvSpPr>
          <p:cNvPr id="3" name="Текст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71AE262A-79E8-4C41-96C0-D64E6EF78C56}" type="datetimeFigureOut">
              <a:rPr lang="ru-RU"/>
              <a:pPr>
                <a:defRPr/>
              </a:pPr>
              <a:t>27.02.2015</a:t>
            </a:fld>
            <a:endParaRPr lang="ru-RU" dirty="0"/>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2B4B707F-036F-4076-B31E-097B04A648E0}"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lstStyle>
          <a:p>
            <a:pPr>
              <a:defRPr/>
            </a:pPr>
            <a:fld id="{7BEB43DB-3FF0-4617-8CA8-B7B7E947FCE7}" type="datetimeFigureOut">
              <a:rPr lang="ru-RU"/>
              <a:pPr>
                <a:defRPr/>
              </a:pPr>
              <a:t>27.02.2015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395BDB6-1918-4B99-9C8C-F2495A19F4A9}" type="slidenum">
              <a:rPr lang="ru-RU"/>
              <a:pPr>
                <a:defRPr/>
              </a:pPr>
              <a:t>‹#›</a:t>
            </a:fld>
            <a:endParaRPr lang="ru-RU"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fld id="{22F83ED2-C175-4C8B-9108-0D48843ECFE3}" type="datetimeFigureOut">
              <a:rPr lang="ru-RU"/>
              <a:pPr>
                <a:defRPr/>
              </a:pPr>
              <a:t>27.02.2015</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5871C6F-1879-44DF-8D67-339A4DA2D79C}" type="slidenum">
              <a:rPr lang="ru-RU"/>
              <a:pPr>
                <a:defRPr/>
              </a:pPr>
              <a:t>‹#›</a:t>
            </a:fld>
            <a:endParaRPr lang="ru-RU"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Дата 3"/>
          <p:cNvSpPr>
            <a:spLocks noGrp="1"/>
          </p:cNvSpPr>
          <p:nvPr>
            <p:ph type="dt" sz="half" idx="10"/>
          </p:nvPr>
        </p:nvSpPr>
        <p:spPr/>
        <p:txBody>
          <a:bodyPr/>
          <a:lstStyle>
            <a:lvl1pPr>
              <a:defRPr/>
            </a:lvl1pPr>
          </a:lstStyle>
          <a:p>
            <a:pPr>
              <a:defRPr/>
            </a:pPr>
            <a:fld id="{52569C7B-B972-48E3-881B-959980245871}" type="datetimeFigureOut">
              <a:rPr lang="ru-RU"/>
              <a:pPr>
                <a:defRPr/>
              </a:pPr>
              <a:t>27.02.2015</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559CBAE-31DD-4F55-BF1D-3718E0C34A49}"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16413F1-40D2-4FD6-9B86-C8104561E600}" type="datetimeFigureOut">
              <a:rPr lang="ru-RU"/>
              <a:pPr>
                <a:defRPr/>
              </a:pPr>
              <a:t>27.02.2015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85DC10C-4D2F-4F90-A188-4561281F8336}" type="slidenum">
              <a:rPr lang="ru-RU"/>
              <a:pPr>
                <a:defRPr/>
              </a:pPr>
              <a:t>‹#›</a:t>
            </a:fld>
            <a:endParaRPr lang="ru-R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2747561B-871C-412A-9517-401C22A587C9}" type="datetimeFigureOut">
              <a:rPr lang="ru-RU"/>
              <a:pPr>
                <a:defRPr/>
              </a:pPr>
              <a:t>27.02.2015</a:t>
            </a:fld>
            <a:endParaRPr lang="ru-RU" dirty="0"/>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p:txBody>
          <a:bodyPr/>
          <a:lstStyle>
            <a:lvl1pPr>
              <a:defRPr/>
            </a:lvl1pPr>
          </a:lstStyle>
          <a:p>
            <a:pPr>
              <a:defRPr/>
            </a:pPr>
            <a:fld id="{A961E227-281C-4CAD-A6D0-6F159CEEE0C2}" type="slidenum">
              <a:rPr lang="ru-RU"/>
              <a:pPr>
                <a:defRPr/>
              </a:pPr>
              <a:t>‹#›</a:t>
            </a:fld>
            <a:endParaRPr lang="ru-RU"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ru-RU" smtClean="0"/>
              <a:t>Образец заголовка</a:t>
            </a:r>
            <a:endParaRPr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smtClean="0"/>
              <a:t>Образец текста</a:t>
            </a:r>
          </a:p>
        </p:txBody>
      </p:sp>
      <p:sp>
        <p:nvSpPr>
          <p:cNvPr id="7" name="Дата 4"/>
          <p:cNvSpPr>
            <a:spLocks noGrp="1"/>
          </p:cNvSpPr>
          <p:nvPr>
            <p:ph type="dt" sz="half" idx="10"/>
          </p:nvPr>
        </p:nvSpPr>
        <p:spPr/>
        <p:txBody>
          <a:bodyPr/>
          <a:lstStyle>
            <a:lvl1pPr>
              <a:defRPr/>
            </a:lvl1pPr>
          </a:lstStyle>
          <a:p>
            <a:pPr>
              <a:defRPr/>
            </a:pPr>
            <a:fld id="{2BEB15F0-5383-489B-AC97-AD55C5DD0CBB}" type="datetimeFigureOut">
              <a:rPr lang="ru-RU"/>
              <a:pPr>
                <a:defRPr/>
              </a:pPr>
              <a:t>27.02.2015</a:t>
            </a:fld>
            <a:endParaRPr lang="ru-RU" dirty="0"/>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7ED68A17-578C-4165-90AD-01937505129E}" type="slidenum">
              <a:rPr lang="ru-RU"/>
              <a:pPr>
                <a:defRPr/>
              </a:pPr>
              <a:t>‹#›</a:t>
            </a:fld>
            <a:endParaRPr lang="ru-RU"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5" name="Прямоугольник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ru-RU" smtClean="0"/>
              <a:t>Образец заголовка</a:t>
            </a:r>
            <a:endParaRPr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ru-RU" smtClean="0"/>
              <a:t>Образец текста</a:t>
            </a:r>
          </a:p>
        </p:txBody>
      </p:sp>
      <p:sp>
        <p:nvSpPr>
          <p:cNvPr id="7" name="Дата 4"/>
          <p:cNvSpPr>
            <a:spLocks noGrp="1"/>
          </p:cNvSpPr>
          <p:nvPr>
            <p:ph type="dt" sz="half" idx="10"/>
          </p:nvPr>
        </p:nvSpPr>
        <p:spPr>
          <a:xfrm>
            <a:off x="165100" y="1169988"/>
            <a:ext cx="2522538" cy="201612"/>
          </a:xfrm>
        </p:spPr>
        <p:txBody>
          <a:bodyPr/>
          <a:lstStyle>
            <a:lvl1pPr>
              <a:defRPr/>
            </a:lvl1pPr>
          </a:lstStyle>
          <a:p>
            <a:pPr>
              <a:defRPr/>
            </a:pPr>
            <a:fld id="{A3ACF5BD-4607-444B-8A75-B2DAC28A673A}" type="datetimeFigureOut">
              <a:rPr lang="ru-RU"/>
              <a:pPr>
                <a:defRPr/>
              </a:pPr>
              <a:t>27.02.2015</a:t>
            </a:fld>
            <a:endParaRPr lang="ru-RU" dirty="0"/>
          </a:p>
        </p:txBody>
      </p:sp>
      <p:sp>
        <p:nvSpPr>
          <p:cNvPr id="8" name="Нижний колонтитул 5"/>
          <p:cNvSpPr>
            <a:spLocks noGrp="1"/>
          </p:cNvSpPr>
          <p:nvPr>
            <p:ph type="ftr" sz="quarter" idx="11"/>
          </p:nvPr>
        </p:nvSpPr>
        <p:spPr>
          <a:xfrm>
            <a:off x="3035300" y="1169988"/>
            <a:ext cx="5194300" cy="201612"/>
          </a:xfrm>
        </p:spPr>
        <p:txBody>
          <a:bodyPr/>
          <a:lstStyle>
            <a:lvl1pPr>
              <a:defRPr dirty="0">
                <a:solidFill>
                  <a:schemeClr val="bg1">
                    <a:shade val="50000"/>
                  </a:schemeClr>
                </a:solidFill>
              </a:defRPr>
            </a:lvl1pPr>
          </a:lstStyle>
          <a:p>
            <a:pPr>
              <a:defRPr/>
            </a:pPr>
            <a:endParaRPr lang="ru-RU"/>
          </a:p>
        </p:txBody>
      </p:sp>
      <p:sp>
        <p:nvSpPr>
          <p:cNvPr id="9" name="Номер слайда 6"/>
          <p:cNvSpPr>
            <a:spLocks noGrp="1"/>
          </p:cNvSpPr>
          <p:nvPr>
            <p:ph type="sldNum" sz="quarter" idx="12"/>
          </p:nvPr>
        </p:nvSpPr>
        <p:spPr>
          <a:xfrm>
            <a:off x="8339138" y="1169988"/>
            <a:ext cx="733425" cy="201612"/>
          </a:xfrm>
        </p:spPr>
        <p:txBody>
          <a:bodyPr/>
          <a:lstStyle>
            <a:lvl1pPr>
              <a:defRPr/>
            </a:lvl1pPr>
          </a:lstStyle>
          <a:p>
            <a:pPr>
              <a:defRPr/>
            </a:pPr>
            <a:fld id="{9F35EA4E-1BDB-4807-B6A5-9222626C60EA}"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044504CD-D666-4871-910A-6EE35590CBC2}" type="datetimeFigureOut">
              <a:rPr lang="ru-RU"/>
              <a:pPr>
                <a:defRPr/>
              </a:pPr>
              <a:t>27.02.2015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998421E-B204-42FE-8C9A-439525C0D209}" type="slidenum">
              <a:rPr lang="ru-RU"/>
              <a:pPr>
                <a:defRPr/>
              </a:pPr>
              <a:t>‹#›</a:t>
            </a:fld>
            <a:endParaRPr lang="ru-RU"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3"/>
          <p:cNvSpPr>
            <a:spLocks noGrp="1"/>
          </p:cNvSpPr>
          <p:nvPr>
            <p:ph type="dt" sz="half" idx="10"/>
          </p:nvPr>
        </p:nvSpPr>
        <p:spPr/>
        <p:txBody>
          <a:bodyPr/>
          <a:lstStyle>
            <a:lvl1pPr>
              <a:defRPr/>
            </a:lvl1pPr>
          </a:lstStyle>
          <a:p>
            <a:pPr>
              <a:defRPr/>
            </a:pPr>
            <a:fld id="{066A059C-FE04-45E5-8F48-BE3FC57894A6}" type="datetimeFigureOut">
              <a:rPr lang="ru-RU"/>
              <a:pPr>
                <a:defRPr/>
              </a:pPr>
              <a:t>27.02.2015</a:t>
            </a:fld>
            <a:endParaRPr lang="ru-RU" dirty="0"/>
          </a:p>
        </p:txBody>
      </p:sp>
      <p:sp>
        <p:nvSpPr>
          <p:cNvPr id="7" name="Нижний колонтитул 4"/>
          <p:cNvSpPr>
            <a:spLocks noGrp="1"/>
          </p:cNvSpPr>
          <p:nvPr>
            <p:ph type="ftr" sz="quarter" idx="11"/>
          </p:nvPr>
        </p:nvSpPr>
        <p:spPr>
          <a:xfrm>
            <a:off x="2640013" y="6376988"/>
            <a:ext cx="3836987" cy="365125"/>
          </a:xfrm>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6D91A416-8F4B-4FD6-96B7-6C2F06C624C2}" type="slidenum">
              <a:rPr lang="ru-RU"/>
              <a:pPr>
                <a:defRPr/>
              </a:pPr>
              <a:t>‹#›</a:t>
            </a:fld>
            <a:endParaRPr lang="ru-RU"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ая соединительная линия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Прямая соединительная линия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рямая соединительная линия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Прямая соединительная линия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Овал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Овал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Овал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Овал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smtClean="0"/>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a:defRPr/>
            </a:lvl1pPr>
          </a:lstStyle>
          <a:p>
            <a:pPr>
              <a:defRPr/>
            </a:pPr>
            <a:fld id="{B71441BC-F716-4937-8D23-60C96AA91179}" type="datetimeFigureOut">
              <a:rPr lang="ru-RU"/>
              <a:pPr>
                <a:defRPr/>
              </a:pPr>
              <a:t>27.02.2015</a:t>
            </a:fld>
            <a:endParaRPr lang="ru-RU" dirty="0"/>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a:defRPr/>
            </a:lvl1pPr>
          </a:lstStyle>
          <a:p>
            <a:pPr>
              <a:defRPr/>
            </a:pPr>
            <a:endParaRPr lang="ru-RU"/>
          </a:p>
        </p:txBody>
      </p:sp>
      <p:sp>
        <p:nvSpPr>
          <p:cNvPr id="24" name="Номер слайда 28"/>
          <p:cNvSpPr>
            <a:spLocks noGrp="1"/>
          </p:cNvSpPr>
          <p:nvPr>
            <p:ph type="sldNum" sz="quarter" idx="12"/>
          </p:nvPr>
        </p:nvSpPr>
        <p:spPr bwMode="auto">
          <a:xfrm>
            <a:off x="1325563" y="4929188"/>
            <a:ext cx="609600" cy="517525"/>
          </a:xfrm>
        </p:spPr>
        <p:txBody>
          <a:bodyPr/>
          <a:lstStyle>
            <a:lvl1pPr>
              <a:defRPr/>
            </a:lvl1pPr>
          </a:lstStyle>
          <a:p>
            <a:pPr>
              <a:defRPr/>
            </a:pPr>
            <a:fld id="{E23C98EE-FB9D-4386-B64A-DC2CA9AFB817}" type="slidenum">
              <a:rPr lang="ru-RU"/>
              <a:pPr>
                <a:defRPr/>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600200"/>
            <a:ext cx="7467600" cy="48737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6"/>
          <p:cNvSpPr>
            <a:spLocks noGrp="1"/>
          </p:cNvSpPr>
          <p:nvPr>
            <p:ph type="dt" sz="half" idx="10"/>
          </p:nvPr>
        </p:nvSpPr>
        <p:spPr/>
        <p:txBody>
          <a:bodyPr rtlCol="0"/>
          <a:lstStyle>
            <a:lvl1pPr>
              <a:defRPr/>
            </a:lvl1pPr>
          </a:lstStyle>
          <a:p>
            <a:pPr>
              <a:defRPr/>
            </a:pPr>
            <a:fld id="{E4337996-358E-40DC-92A2-2F3703A316BB}" type="datetimeFigureOut">
              <a:rPr lang="ru-RU"/>
              <a:pPr>
                <a:defRPr/>
              </a:pPr>
              <a:t>27.02.2015</a:t>
            </a:fld>
            <a:endParaRPr lang="ru-RU" dirty="0"/>
          </a:p>
        </p:txBody>
      </p:sp>
      <p:sp>
        <p:nvSpPr>
          <p:cNvPr id="5" name="Номер слайда 8"/>
          <p:cNvSpPr>
            <a:spLocks noGrp="1"/>
          </p:cNvSpPr>
          <p:nvPr>
            <p:ph type="sldNum" sz="quarter" idx="11"/>
          </p:nvPr>
        </p:nvSpPr>
        <p:spPr/>
        <p:txBody>
          <a:bodyPr rtlCol="0"/>
          <a:lstStyle>
            <a:lvl1pPr>
              <a:defRPr/>
            </a:lvl1pPr>
          </a:lstStyle>
          <a:p>
            <a:pPr>
              <a:defRPr/>
            </a:pPr>
            <a:fld id="{3AD8443C-C117-4F2E-8A56-474F84A22876}" type="slidenum">
              <a:rPr lang="ru-RU"/>
              <a:pPr>
                <a:defRPr/>
              </a:pPr>
              <a:t>‹#›</a:t>
            </a:fld>
            <a:endParaRPr lang="ru-RU" dirty="0"/>
          </a:p>
        </p:txBody>
      </p:sp>
      <p:sp>
        <p:nvSpPr>
          <p:cNvPr id="6" name="Нижний колонтитул 9"/>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Прямая соединительная линия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Прямая соединительная линия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Прямая соединительная линия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Овал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Овал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Овал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Овал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Прямая соединительная линия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smtClean="0"/>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a:defRPr/>
            </a:lvl1pPr>
          </a:lstStyle>
          <a:p>
            <a:pPr>
              <a:defRPr/>
            </a:pPr>
            <a:fld id="{0A412C01-B8EE-401F-858F-47497E56991D}" type="datetimeFigureOut">
              <a:rPr lang="ru-RU"/>
              <a:pPr>
                <a:defRPr/>
              </a:pPr>
              <a:t>27.02.2015</a:t>
            </a:fld>
            <a:endParaRPr lang="ru-RU" dirty="0"/>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a:defRPr/>
            </a:lvl1pPr>
          </a:lstStyle>
          <a:p>
            <a:pPr>
              <a:defRPr/>
            </a:pPr>
            <a:endParaRPr lang="ru-RU"/>
          </a:p>
        </p:txBody>
      </p:sp>
      <p:sp>
        <p:nvSpPr>
          <p:cNvPr id="22" name="Номер слайда 5"/>
          <p:cNvSpPr>
            <a:spLocks noGrp="1"/>
          </p:cNvSpPr>
          <p:nvPr>
            <p:ph type="sldNum" sz="quarter" idx="12"/>
          </p:nvPr>
        </p:nvSpPr>
        <p:spPr bwMode="auto">
          <a:xfrm>
            <a:off x="1339850" y="4929188"/>
            <a:ext cx="609600" cy="517525"/>
          </a:xfrm>
        </p:spPr>
        <p:txBody>
          <a:bodyPr/>
          <a:lstStyle>
            <a:lvl1pPr>
              <a:defRPr/>
            </a:lvl1pPr>
          </a:lstStyle>
          <a:p>
            <a:pPr>
              <a:defRPr/>
            </a:pPr>
            <a:fld id="{E49A2A71-074E-44DA-B4B2-F0479C1A4C20}"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9E3CCD68-4D06-43D5-BE89-63E19DF0500A}" type="datetimeFigureOut">
              <a:rPr lang="ru-RU"/>
              <a:pPr>
                <a:defRPr/>
              </a:pPr>
              <a:t>27.02.2015</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D6F89AA0-BBC2-479B-93AF-E82B7296D06C}" type="slidenum">
              <a:rPr lang="ru-RU"/>
              <a:pPr>
                <a:defRPr/>
              </a:pPr>
              <a:t>‹#›</a:t>
            </a:fld>
            <a:endParaRPr lang="ru-RU"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13"/>
          <p:cNvSpPr>
            <a:spLocks noGrp="1"/>
          </p:cNvSpPr>
          <p:nvPr>
            <p:ph type="dt" sz="half" idx="10"/>
          </p:nvPr>
        </p:nvSpPr>
        <p:spPr/>
        <p:txBody>
          <a:bodyPr/>
          <a:lstStyle>
            <a:lvl1pPr>
              <a:defRPr/>
            </a:lvl1pPr>
          </a:lstStyle>
          <a:p>
            <a:pPr>
              <a:defRPr/>
            </a:pPr>
            <a:fld id="{E0B7BF50-160E-4064-8B23-765F33E5248A}" type="datetimeFigureOut">
              <a:rPr lang="ru-RU"/>
              <a:pPr>
                <a:defRPr/>
              </a:pPr>
              <a:t>27.02.2015</a:t>
            </a:fld>
            <a:endParaRPr lang="ru-RU" dirty="0"/>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A28B92ED-AF5D-4EED-BBBE-C6CD939232AD}"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1439A9C-8F6B-4E2B-8816-E61B0A5B8CED}" type="datetimeFigureOut">
              <a:rPr lang="ru-RU"/>
              <a:pPr>
                <a:defRPr/>
              </a:pPr>
              <a:t>27.02.2015</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E385802-5BFA-4F08-8E3F-196CFC923AE2}" type="slidenum">
              <a:rPr lang="ru-RU"/>
              <a:pPr>
                <a:defRPr/>
              </a:pPr>
              <a:t>‹#›</a:t>
            </a:fld>
            <a:endParaRPr lang="ru-RU"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5"/>
          <p:cNvSpPr>
            <a:spLocks noGrp="1"/>
          </p:cNvSpPr>
          <p:nvPr>
            <p:ph type="dt" sz="half" idx="10"/>
          </p:nvPr>
        </p:nvSpPr>
        <p:spPr/>
        <p:txBody>
          <a:bodyPr rtlCol="0"/>
          <a:lstStyle>
            <a:lvl1pPr>
              <a:defRPr/>
            </a:lvl1pPr>
          </a:lstStyle>
          <a:p>
            <a:pPr>
              <a:defRPr/>
            </a:pPr>
            <a:fld id="{086DE0AB-D570-45D4-B70A-DF73FD4C801E}" type="datetimeFigureOut">
              <a:rPr lang="ru-RU"/>
              <a:pPr>
                <a:defRPr/>
              </a:pPr>
              <a:t>27.02.2015</a:t>
            </a:fld>
            <a:endParaRPr lang="ru-RU" dirty="0"/>
          </a:p>
        </p:txBody>
      </p:sp>
      <p:sp>
        <p:nvSpPr>
          <p:cNvPr id="4" name="Номер слайда 6"/>
          <p:cNvSpPr>
            <a:spLocks noGrp="1"/>
          </p:cNvSpPr>
          <p:nvPr>
            <p:ph type="sldNum" sz="quarter" idx="11"/>
          </p:nvPr>
        </p:nvSpPr>
        <p:spPr/>
        <p:txBody>
          <a:bodyPr rtlCol="0"/>
          <a:lstStyle>
            <a:lvl1pPr>
              <a:defRPr/>
            </a:lvl1pPr>
          </a:lstStyle>
          <a:p>
            <a:pPr>
              <a:defRPr/>
            </a:pPr>
            <a:fld id="{68EAC2F6-DD32-4D69-A36F-E8C0BF5956F7}" type="slidenum">
              <a:rPr lang="ru-RU"/>
              <a:pPr>
                <a:defRPr/>
              </a:pPr>
              <a:t>‹#›</a:t>
            </a:fld>
            <a:endParaRPr lang="ru-RU" dirty="0"/>
          </a:p>
        </p:txBody>
      </p:sp>
      <p:sp>
        <p:nvSpPr>
          <p:cNvPr id="5" name="Нижний колонтитул 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16931837-9606-4FB6-9F09-869B53A9E32E}" type="datetimeFigureOut">
              <a:rPr lang="ru-RU"/>
              <a:pPr>
                <a:defRPr/>
              </a:pPr>
              <a:t>27.02.2015</a:t>
            </a:fld>
            <a:endParaRPr lang="ru-RU" dirty="0"/>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9B34C33B-81A9-4028-A334-BB6067722030}" type="slidenum">
              <a:rPr lang="ru-RU"/>
              <a:pPr>
                <a:defRPr/>
              </a:pPr>
              <a:t>‹#›</a:t>
            </a:fld>
            <a:endParaRPr lang="ru-RU"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Прямая соединительная линия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Овал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Содержимое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p:txBody>
          <a:bodyPr rtlCol="0"/>
          <a:lstStyle>
            <a:lvl1pPr>
              <a:defRPr/>
            </a:lvl1pPr>
          </a:lstStyle>
          <a:p>
            <a:pPr>
              <a:defRPr/>
            </a:pPr>
            <a:fld id="{11834B89-7571-481E-B7A7-EE6D23526DF5}" type="datetimeFigureOut">
              <a:rPr lang="ru-RU"/>
              <a:pPr>
                <a:defRPr/>
              </a:pPr>
              <a:t>27.02.2015</a:t>
            </a:fld>
            <a:endParaRPr lang="ru-RU" dirty="0"/>
          </a:p>
        </p:txBody>
      </p:sp>
      <p:sp>
        <p:nvSpPr>
          <p:cNvPr id="13" name="Номер слайда 21"/>
          <p:cNvSpPr>
            <a:spLocks noGrp="1"/>
          </p:cNvSpPr>
          <p:nvPr>
            <p:ph type="sldNum" sz="quarter" idx="11"/>
          </p:nvPr>
        </p:nvSpPr>
        <p:spPr/>
        <p:txBody>
          <a:bodyPr rtlCol="0"/>
          <a:lstStyle>
            <a:lvl1pPr>
              <a:defRPr/>
            </a:lvl1pPr>
          </a:lstStyle>
          <a:p>
            <a:pPr>
              <a:defRPr/>
            </a:pPr>
            <a:fld id="{2183421D-947C-4560-ADD4-8184F5FD328B}" type="slidenum">
              <a:rPr lang="ru-RU"/>
              <a:pPr>
                <a:defRPr/>
              </a:pPr>
              <a:t>‹#›</a:t>
            </a:fld>
            <a:endParaRPr lang="ru-RU" dirty="0"/>
          </a:p>
        </p:txBody>
      </p:sp>
      <p:sp>
        <p:nvSpPr>
          <p:cNvPr id="14" name="Нижний колонтитул 22"/>
          <p:cNvSpPr>
            <a:spLocks noGrp="1"/>
          </p:cNvSpPr>
          <p:nvPr>
            <p:ph type="ftr" sz="quarter" idx="12"/>
          </p:nvPr>
        </p:nvSpPr>
        <p:spPr/>
        <p:txBody>
          <a:bodyPr rtlCol="0"/>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Овал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Прямая соединительная линия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smtClean="0"/>
              <a:t>Образец текста</a:t>
            </a:r>
          </a:p>
        </p:txBody>
      </p:sp>
      <p:sp>
        <p:nvSpPr>
          <p:cNvPr id="12" name="Дата 16"/>
          <p:cNvSpPr>
            <a:spLocks noGrp="1"/>
          </p:cNvSpPr>
          <p:nvPr>
            <p:ph type="dt" sz="half" idx="10"/>
          </p:nvPr>
        </p:nvSpPr>
        <p:spPr/>
        <p:txBody>
          <a:bodyPr rtlCol="0"/>
          <a:lstStyle>
            <a:lvl1pPr>
              <a:defRPr/>
            </a:lvl1pPr>
          </a:lstStyle>
          <a:p>
            <a:pPr>
              <a:defRPr/>
            </a:pPr>
            <a:fld id="{DDB84D9A-033A-4921-9109-3C3C98DA3AE9}" type="datetimeFigureOut">
              <a:rPr lang="ru-RU"/>
              <a:pPr>
                <a:defRPr/>
              </a:pPr>
              <a:t>27.02.2015</a:t>
            </a:fld>
            <a:endParaRPr lang="ru-RU" dirty="0"/>
          </a:p>
        </p:txBody>
      </p:sp>
      <p:sp>
        <p:nvSpPr>
          <p:cNvPr id="13" name="Номер слайда 17"/>
          <p:cNvSpPr>
            <a:spLocks noGrp="1"/>
          </p:cNvSpPr>
          <p:nvPr>
            <p:ph type="sldNum" sz="quarter" idx="11"/>
          </p:nvPr>
        </p:nvSpPr>
        <p:spPr/>
        <p:txBody>
          <a:bodyPr rtlCol="0"/>
          <a:lstStyle>
            <a:lvl1pPr>
              <a:defRPr/>
            </a:lvl1pPr>
          </a:lstStyle>
          <a:p>
            <a:pPr>
              <a:defRPr/>
            </a:pPr>
            <a:fld id="{20B419D1-F5EA-49C4-9A6D-E5243937930B}" type="slidenum">
              <a:rPr lang="ru-RU"/>
              <a:pPr>
                <a:defRPr/>
              </a:pPr>
              <a:t>‹#›</a:t>
            </a:fld>
            <a:endParaRPr lang="ru-RU" dirty="0"/>
          </a:p>
        </p:txBody>
      </p:sp>
      <p:sp>
        <p:nvSpPr>
          <p:cNvPr id="14" name="Нижний колонтитул 20"/>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A698E345-5A54-4F39-AFB8-4C7FB8BF7593}" type="datetimeFigureOut">
              <a:rPr lang="ru-RU"/>
              <a:pPr>
                <a:defRPr/>
              </a:pPr>
              <a:t>27.02.2015</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F17FD5F8-FC03-4141-9334-2A10D30C694C}" type="slidenum">
              <a:rPr lang="ru-RU"/>
              <a:pPr>
                <a:defRPr/>
              </a:pPr>
              <a:t>‹#›</a:t>
            </a:fld>
            <a:endParaRPr lang="ru-RU"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A8BDB96D-821E-4C37-A9C0-EB265C07117F}" type="datetimeFigureOut">
              <a:rPr lang="ru-RU"/>
              <a:pPr>
                <a:defRPr/>
              </a:pPr>
              <a:t>27.02.2015</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AA36AA9-6AA5-4BA8-94C0-9C4D91F87C07}" type="slidenum">
              <a:rPr lang="ru-RU"/>
              <a:pPr>
                <a:defRPr/>
              </a:pPr>
              <a:t>‹#›</a:t>
            </a:fld>
            <a:endParaRPr lang="ru-RU"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22"/>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23"/>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24"/>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25"/>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оугольник 26"/>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Скругленный прямоугольник 2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Скругленный прямоугольник 3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Прямоугольник 6"/>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Прямоугольник 9"/>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10"/>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Прямоугольник 18"/>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7" name="Дата 27"/>
          <p:cNvSpPr>
            <a:spLocks noGrp="1"/>
          </p:cNvSpPr>
          <p:nvPr>
            <p:ph type="dt" sz="half" idx="10"/>
          </p:nvPr>
        </p:nvSpPr>
        <p:spPr>
          <a:xfrm>
            <a:off x="6705600" y="4206875"/>
            <a:ext cx="960438" cy="457200"/>
          </a:xfrm>
        </p:spPr>
        <p:txBody>
          <a:bodyPr/>
          <a:lstStyle>
            <a:lvl1pPr>
              <a:defRPr/>
            </a:lvl1pPr>
          </a:lstStyle>
          <a:p>
            <a:pPr>
              <a:defRPr/>
            </a:pPr>
            <a:fld id="{0D311694-05EF-4719-A3F0-721D010F9628}" type="datetimeFigureOut">
              <a:rPr lang="ru-RU"/>
              <a:pPr>
                <a:defRPr/>
              </a:pPr>
              <a:t>27.02.2015</a:t>
            </a:fld>
            <a:endParaRPr lang="ru-RU" dirty="0"/>
          </a:p>
        </p:txBody>
      </p:sp>
      <p:sp>
        <p:nvSpPr>
          <p:cNvPr id="18" name="Нижний колонтитул 16"/>
          <p:cNvSpPr>
            <a:spLocks noGrp="1"/>
          </p:cNvSpPr>
          <p:nvPr>
            <p:ph type="ftr" sz="quarter" idx="11"/>
          </p:nvPr>
        </p:nvSpPr>
        <p:spPr>
          <a:xfrm>
            <a:off x="5410200" y="4205288"/>
            <a:ext cx="1295400" cy="457200"/>
          </a:xfrm>
        </p:spPr>
        <p:txBody>
          <a:bodyPr/>
          <a:lstStyle>
            <a:lvl1pPr>
              <a:defRPr/>
            </a:lvl1pPr>
          </a:lstStyle>
          <a:p>
            <a:pPr>
              <a:defRPr/>
            </a:pPr>
            <a:endParaRPr lang="ru-RU"/>
          </a:p>
        </p:txBody>
      </p:sp>
      <p:sp>
        <p:nvSpPr>
          <p:cNvPr id="19" name="Номер слайда 28"/>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894CF449-FB3E-4C9C-B12C-CE6C5D84CDDB}" type="slidenum">
              <a:rPr lang="ru-RU"/>
              <a:pPr>
                <a:defRPr/>
              </a:pPr>
              <a:t>‹#›</a:t>
            </a:fld>
            <a:endParaRPr lang="ru-RU"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4ADA80D-F81C-4019-9108-F87B12C21773}" type="datetimeFigureOut">
              <a:rPr lang="ru-RU"/>
              <a:pPr>
                <a:defRPr/>
              </a:pPr>
              <a:t>27.02.2015</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95005C1-C3D2-4A18-8E4A-319B2D7ECFB2}" type="slidenum">
              <a:rPr lang="ru-RU"/>
              <a:pPr>
                <a:defRPr/>
              </a:pPr>
              <a:t>‹#›</a:t>
            </a:fld>
            <a:endParaRPr lang="ru-RU"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7D1176F5-BF13-4DEE-8859-237EE48AC42C}" type="datetimeFigureOut">
              <a:rPr lang="ru-RU"/>
              <a:pPr>
                <a:defRPr/>
              </a:pPr>
              <a:t>27.02.2015</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7F406B40-03D6-48F7-BB82-166E6FD759D3}" type="slidenum">
              <a:rPr lang="ru-RU"/>
              <a:pPr>
                <a:defRPr/>
              </a:pPr>
              <a:t>‹#›</a:t>
            </a:fld>
            <a:endParaRPr lang="ru-RU"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408B67AB-410F-4EA5-8425-2DCD4153DF75}" type="datetimeFigureOut">
              <a:rPr lang="ru-RU"/>
              <a:pPr>
                <a:defRPr/>
              </a:pPr>
              <a:t>27.02.2015</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840B09CF-3E4F-43DD-A070-66D8EC3DEC9E}"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5CF090C-D974-4566-ABDA-6EC9E95FAAFF}" type="datetimeFigureOut">
              <a:rPr lang="ru-RU"/>
              <a:pPr>
                <a:defRPr/>
              </a:pPr>
              <a:t>27.02.2015</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BDFA396-2000-4BA4-B8ED-0E653817F9BD}" type="slidenum">
              <a:rPr lang="ru-RU"/>
              <a:pPr>
                <a:defRPr/>
              </a:pPr>
              <a:t>‹#›</a:t>
            </a:fld>
            <a:endParaRPr lang="ru-RU"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p:txBody>
          <a:bodyPr rtlCol="0"/>
          <a:lstStyle>
            <a:lvl1pPr>
              <a:defRPr/>
            </a:lvl1pPr>
          </a:lstStyle>
          <a:p>
            <a:pPr>
              <a:defRPr/>
            </a:pPr>
            <a:fld id="{F3691D62-9C0C-4946-8F3C-19D4FCE1B070}" type="datetimeFigureOut">
              <a:rPr lang="ru-RU"/>
              <a:pPr>
                <a:defRPr/>
              </a:pPr>
              <a:t>27.02.2015</a:t>
            </a:fld>
            <a:endParaRPr lang="ru-RU" dirty="0"/>
          </a:p>
        </p:txBody>
      </p:sp>
      <p:sp>
        <p:nvSpPr>
          <p:cNvPr id="8" name="Номер слайда 26"/>
          <p:cNvSpPr>
            <a:spLocks noGrp="1"/>
          </p:cNvSpPr>
          <p:nvPr>
            <p:ph type="sldNum" sz="quarter" idx="11"/>
          </p:nvPr>
        </p:nvSpPr>
        <p:spPr/>
        <p:txBody>
          <a:bodyPr rtlCol="0"/>
          <a:lstStyle>
            <a:lvl1pPr>
              <a:defRPr/>
            </a:lvl1pPr>
          </a:lstStyle>
          <a:p>
            <a:pPr>
              <a:defRPr/>
            </a:pPr>
            <a:fld id="{C7C2FD02-6217-49FC-85F6-DE7027C1C10B}" type="slidenum">
              <a:rPr lang="ru-RU"/>
              <a:pPr>
                <a:defRPr/>
              </a:pPr>
              <a:t>‹#›</a:t>
            </a:fld>
            <a:endParaRPr lang="ru-RU" dirty="0"/>
          </a:p>
        </p:txBody>
      </p:sp>
      <p:sp>
        <p:nvSpPr>
          <p:cNvPr id="9" name="Нижний колонтитул 2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lstStyle>
            <a:lvl1pPr>
              <a:defRPr sz="4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363" y="612775"/>
            <a:ext cx="957262" cy="457200"/>
          </a:xfrm>
        </p:spPr>
        <p:txBody>
          <a:bodyPr/>
          <a:lstStyle>
            <a:lvl1pPr>
              <a:defRPr/>
            </a:lvl1pPr>
          </a:lstStyle>
          <a:p>
            <a:pPr>
              <a:defRPr/>
            </a:pPr>
            <a:fld id="{78605C3F-833D-489B-94ED-66DDD755B0CC}" type="datetimeFigureOut">
              <a:rPr lang="ru-RU"/>
              <a:pPr>
                <a:defRPr/>
              </a:pPr>
              <a:t>27.02.2015</a:t>
            </a:fld>
            <a:endParaRPr lang="ru-RU" dirty="0"/>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6D684676-8736-42E5-A0D6-B85C4AEED640}" type="slidenum">
              <a:rPr lang="ru-RU"/>
              <a:pPr>
                <a:defRPr/>
              </a:pPr>
              <a:t>‹#›</a:t>
            </a:fld>
            <a:endParaRPr lang="ru-RU"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D7F1FE8C-EFF0-41BD-AB61-9B26F0062C17}" type="datetimeFigureOut">
              <a:rPr lang="ru-RU"/>
              <a:pPr>
                <a:defRPr/>
              </a:pPr>
              <a:t>27.02.2015</a:t>
            </a:fld>
            <a:endParaRPr lang="ru-RU" dirty="0"/>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7A2B8826-8689-4167-ACE5-58169D8D9586}" type="slidenum">
              <a:rPr lang="ru-RU"/>
              <a:pPr>
                <a:defRPr/>
              </a:pPr>
              <a:t>‹#›</a:t>
            </a:fld>
            <a:endParaRPr lang="ru-RU"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lang="ru-RU" smtClean="0"/>
              <a:t>Образец заголовка</a:t>
            </a:r>
            <a:endParaRPr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6919CFB7-D779-4055-A3BC-7D379624F183}" type="datetimeFigureOut">
              <a:rPr lang="ru-RU"/>
              <a:pPr>
                <a:defRPr/>
              </a:pPr>
              <a:t>27.02.2015</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FAED3F1F-A21E-4DB3-A6AB-52A6F636CFE2}" type="slidenum">
              <a:rPr lang="ru-RU"/>
              <a:pPr>
                <a:defRPr/>
              </a:pPr>
              <a:t>‹#›</a:t>
            </a:fld>
            <a:endParaRPr lang="ru-RU"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1FAEF760-9103-4756-924C-FFC247CC7436}" type="datetimeFigureOut">
              <a:rPr lang="ru-RU"/>
              <a:pPr>
                <a:defRPr/>
              </a:pPr>
              <a:t>27.02.2015</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E0C1C4BC-D619-416D-96E2-3B1B675494BD}" type="slidenum">
              <a:rPr lang="ru-RU"/>
              <a:pPr>
                <a:defRPr/>
              </a:pPr>
              <a:t>‹#›</a:t>
            </a:fld>
            <a:endParaRPr lang="ru-RU"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8E01548-15C0-4CFE-8BD0-7BC2F8B75E41}" type="datetimeFigureOut">
              <a:rPr lang="ru-RU"/>
              <a:pPr>
                <a:defRPr/>
              </a:pPr>
              <a:t>27.02.2015</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B168DD6-FCE4-4E35-939E-66BD023008BE}" type="slidenum">
              <a:rPr lang="ru-RU"/>
              <a:pPr>
                <a:defRPr/>
              </a:pPr>
              <a:t>‹#›</a:t>
            </a:fld>
            <a:endParaRPr lang="ru-RU"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0BD6E5D-9245-42CD-9088-BB6A8566135A}" type="datetimeFigureOut">
              <a:rPr lang="ru-RU"/>
              <a:pPr>
                <a:defRPr/>
              </a:pPr>
              <a:t>27.02.2015</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AC0C00B6-4145-4BD2-AC9A-82E64B5F1C9E}"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78ECE68-3ECB-4B26-8F04-95C2E09AFEEA}" type="datetimeFigureOut">
              <a:rPr lang="ru-RU"/>
              <a:pPr>
                <a:defRPr/>
              </a:pPr>
              <a:t>27.02.2015</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6EBBDF0-50D8-4C04-8661-D5F8BB5BDCCD}"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DDF47D8-49FE-45DC-B7D1-E8D893BE2449}" type="datetimeFigureOut">
              <a:rPr lang="ru-RU"/>
              <a:pPr>
                <a:defRPr/>
              </a:pPr>
              <a:t>27.02.2015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96FCDC0-DC76-4D5C-8F83-95477BB76A0E}"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9DC69B9-9DA8-4695-9232-8DCCC61E6E63}" type="datetimeFigureOut">
              <a:rPr lang="ru-RU"/>
              <a:pPr>
                <a:defRPr/>
              </a:pPr>
              <a:t>27.02.2015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7C7F8CD-3514-48F7-9B4D-1DEA2512E3B9}"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DB69EA9-60BC-408A-BBCC-2976CA22AD10}" type="datetimeFigureOut">
              <a:rPr lang="ru-RU"/>
              <a:pPr>
                <a:defRPr/>
              </a:pPr>
              <a:t>27.02.2015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7B815E2-1D2C-40A0-817C-3F102E4D1FE9}"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89" r:id="rId1"/>
    <p:sldLayoutId id="2147483788" r:id="rId2"/>
    <p:sldLayoutId id="2147483787" r:id="rId3"/>
    <p:sldLayoutId id="2147483786" r:id="rId4"/>
    <p:sldLayoutId id="2147483785" r:id="rId5"/>
    <p:sldLayoutId id="2147483784" r:id="rId6"/>
    <p:sldLayoutId id="2147483783" r:id="rId7"/>
    <p:sldLayoutId id="2147483782" r:id="rId8"/>
    <p:sldLayoutId id="2147483781" r:id="rId9"/>
    <p:sldLayoutId id="2147483780" r:id="rId10"/>
    <p:sldLayoutId id="214748377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3315"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40FD7113-47C6-4D97-8704-3269A38FADA4}" type="datetimeFigureOut">
              <a:rPr lang="ru-RU"/>
              <a:pPr>
                <a:defRPr/>
              </a:pPr>
              <a:t>27.02.2015</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dirty="0">
                <a:solidFill>
                  <a:schemeClr val="tx1">
                    <a:shade val="50000"/>
                  </a:schemeClr>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090C0E0F-751F-484D-9E7A-CE4E17B8FEB5}" type="slidenum">
              <a:rPr lang="ru-RU"/>
              <a:pPr>
                <a:defRPr/>
              </a:pPr>
              <a:t>‹#›</a:t>
            </a:fld>
            <a:endParaRPr lang="ru-RU" dirty="0"/>
          </a:p>
        </p:txBody>
      </p:sp>
    </p:spTree>
  </p:cSld>
  <p:clrMap bg1="dk1" tx1="lt1" bg2="dk2" tx2="lt2" accent1="accent1" accent2="accent2" accent3="accent3" accent4="accent4" accent5="accent5" accent6="accent6" hlink="hlink" folHlink="folHlink"/>
  <p:sldLayoutIdLst>
    <p:sldLayoutId id="2147483799" r:id="rId1"/>
    <p:sldLayoutId id="2147483798" r:id="rId2"/>
    <p:sldLayoutId id="2147483823" r:id="rId3"/>
    <p:sldLayoutId id="2147483797" r:id="rId4"/>
    <p:sldLayoutId id="2147483796" r:id="rId5"/>
    <p:sldLayoutId id="2147483795" r:id="rId6"/>
    <p:sldLayoutId id="2147483794" r:id="rId7"/>
    <p:sldLayoutId id="2147483793" r:id="rId8"/>
    <p:sldLayoutId id="2147483792" r:id="rId9"/>
    <p:sldLayoutId id="2147483791" r:id="rId10"/>
    <p:sldLayoutId id="2147483790"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Прямоугольник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ru-RU" smtClean="0"/>
              <a:t>Образец заголовка</a:t>
            </a:r>
            <a:endParaRPr lang="en-US"/>
          </a:p>
        </p:txBody>
      </p:sp>
      <p:sp>
        <p:nvSpPr>
          <p:cNvPr id="25605" name="Текст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Дата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9283BBC2-6F0D-44F8-8A6E-E30654B6AD87}" type="datetimeFigureOut">
              <a:rPr lang="ru-RU"/>
              <a:pPr>
                <a:defRPr/>
              </a:pPr>
              <a:t>27.02.2015</a:t>
            </a:fld>
            <a:endParaRPr lang="ru-RU" dirty="0"/>
          </a:p>
        </p:txBody>
      </p:sp>
      <p:sp>
        <p:nvSpPr>
          <p:cNvPr id="5" name="Нижний колонтитул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dirty="0">
                <a:solidFill>
                  <a:schemeClr val="tx1">
                    <a:tint val="95000"/>
                  </a:schemeClr>
                </a:solidFill>
                <a:latin typeface="+mn-lt"/>
                <a:cs typeface="+mn-cs"/>
              </a:defRPr>
            </a:lvl1pPr>
            <a:extLst/>
          </a:lstStyle>
          <a:p>
            <a:pPr>
              <a:defRPr/>
            </a:pPr>
            <a:endParaRPr lang="ru-RU"/>
          </a:p>
        </p:txBody>
      </p:sp>
      <p:sp>
        <p:nvSpPr>
          <p:cNvPr id="6" name="Номер слайда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AE344860-2B9A-42A9-8867-DBAD003A671C}"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824" r:id="rId1"/>
    <p:sldLayoutId id="2147483804" r:id="rId2"/>
    <p:sldLayoutId id="2147483825" r:id="rId3"/>
    <p:sldLayoutId id="2147483803" r:id="rId4"/>
    <p:sldLayoutId id="2147483802" r:id="rId5"/>
    <p:sldLayoutId id="2147483801" r:id="rId6"/>
    <p:sldLayoutId id="2147483826" r:id="rId7"/>
    <p:sldLayoutId id="2147483827" r:id="rId8"/>
    <p:sldLayoutId id="2147483828" r:id="rId9"/>
    <p:sldLayoutId id="2147483800" r:id="rId10"/>
    <p:sldLayoutId id="2147483829" r:id="rId11"/>
  </p:sldLayoutIdLst>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itchFamily="34" charset="0"/>
        </a:defRPr>
      </a:lvl2pPr>
      <a:lvl3pPr algn="l" rtl="0" fontAlgn="base">
        <a:spcBef>
          <a:spcPct val="0"/>
        </a:spcBef>
        <a:spcAft>
          <a:spcPct val="0"/>
        </a:spcAft>
        <a:defRPr sz="4500" b="1">
          <a:solidFill>
            <a:srgbClr val="FFC800"/>
          </a:solidFill>
          <a:latin typeface="Corbel" pitchFamily="34" charset="0"/>
        </a:defRPr>
      </a:lvl3pPr>
      <a:lvl4pPr algn="l" rtl="0" fontAlgn="base">
        <a:spcBef>
          <a:spcPct val="0"/>
        </a:spcBef>
        <a:spcAft>
          <a:spcPct val="0"/>
        </a:spcAft>
        <a:defRPr sz="4500" b="1">
          <a:solidFill>
            <a:srgbClr val="FFC800"/>
          </a:solidFill>
          <a:latin typeface="Corbel" pitchFamily="34" charset="0"/>
        </a:defRPr>
      </a:lvl4pPr>
      <a:lvl5pPr algn="l" rtl="0" fontAlgn="base">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Прямоугольник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ru-RU" smtClean="0"/>
              <a:t>Образец заголовка</a:t>
            </a:r>
            <a:endParaRPr lang="en-US"/>
          </a:p>
        </p:txBody>
      </p:sp>
      <p:sp>
        <p:nvSpPr>
          <p:cNvPr id="37893" name="Текст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Дата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350FD003-1F18-4C7D-8AE2-C21777C9D4FD}" type="datetimeFigureOut">
              <a:rPr lang="ru-RU"/>
              <a:pPr>
                <a:defRPr/>
              </a:pPr>
              <a:t>27.02.2015</a:t>
            </a:fld>
            <a:endParaRPr lang="ru-RU" dirty="0"/>
          </a:p>
        </p:txBody>
      </p:sp>
      <p:sp>
        <p:nvSpPr>
          <p:cNvPr id="5" name="Нижний колонтитул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dirty="0">
                <a:solidFill>
                  <a:schemeClr val="tx1">
                    <a:tint val="95000"/>
                  </a:schemeClr>
                </a:solidFill>
                <a:latin typeface="+mn-lt"/>
                <a:cs typeface="+mn-cs"/>
              </a:defRPr>
            </a:lvl1pPr>
            <a:extLst/>
          </a:lstStyle>
          <a:p>
            <a:pPr>
              <a:defRPr/>
            </a:pPr>
            <a:endParaRPr lang="ru-RU"/>
          </a:p>
        </p:txBody>
      </p:sp>
      <p:sp>
        <p:nvSpPr>
          <p:cNvPr id="6" name="Номер слайда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64E7640F-3797-4DC4-9B78-15E915BB5E93}"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830" r:id="rId1"/>
    <p:sldLayoutId id="2147483809" r:id="rId2"/>
    <p:sldLayoutId id="2147483831" r:id="rId3"/>
    <p:sldLayoutId id="2147483808" r:id="rId4"/>
    <p:sldLayoutId id="2147483807" r:id="rId5"/>
    <p:sldLayoutId id="2147483806" r:id="rId6"/>
    <p:sldLayoutId id="2147483832" r:id="rId7"/>
    <p:sldLayoutId id="2147483833" r:id="rId8"/>
    <p:sldLayoutId id="2147483834" r:id="rId9"/>
    <p:sldLayoutId id="2147483805" r:id="rId10"/>
    <p:sldLayoutId id="2147483835" r:id="rId11"/>
  </p:sldLayoutIdLst>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itchFamily="34" charset="0"/>
        </a:defRPr>
      </a:lvl2pPr>
      <a:lvl3pPr algn="l" rtl="0" fontAlgn="base">
        <a:spcBef>
          <a:spcPct val="0"/>
        </a:spcBef>
        <a:spcAft>
          <a:spcPct val="0"/>
        </a:spcAft>
        <a:defRPr sz="4500" b="1">
          <a:solidFill>
            <a:srgbClr val="FFC800"/>
          </a:solidFill>
          <a:latin typeface="Corbel" pitchFamily="34" charset="0"/>
        </a:defRPr>
      </a:lvl3pPr>
      <a:lvl4pPr algn="l" rtl="0" fontAlgn="base">
        <a:spcBef>
          <a:spcPct val="0"/>
        </a:spcBef>
        <a:spcAft>
          <a:spcPct val="0"/>
        </a:spcAft>
        <a:defRPr sz="4500" b="1">
          <a:solidFill>
            <a:srgbClr val="FFC800"/>
          </a:solidFill>
          <a:latin typeface="Corbel" pitchFamily="34" charset="0"/>
        </a:defRPr>
      </a:lvl4pPr>
      <a:lvl5pPr algn="l" rtl="0" fontAlgn="base">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lang="ru-RU" smtClean="0"/>
              <a:t>Образец заголовка</a:t>
            </a:r>
            <a:endParaRPr lang="en-US"/>
          </a:p>
        </p:txBody>
      </p:sp>
      <p:sp>
        <p:nvSpPr>
          <p:cNvPr id="50180" name="Текст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cs typeface="+mn-cs"/>
              </a:defRPr>
            </a:lvl1pPr>
          </a:lstStyle>
          <a:p>
            <a:pPr>
              <a:defRPr/>
            </a:pPr>
            <a:fld id="{F6E12F5B-BD62-435B-BEC9-C29C900AD1ED}" type="datetimeFigureOut">
              <a:rPr lang="ru-RU"/>
              <a:pPr>
                <a:defRPr/>
              </a:pPr>
              <a:t>27.02.2015</a:t>
            </a:fld>
            <a:endParaRPr lang="ru-RU" dirty="0"/>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dirty="0">
                <a:solidFill>
                  <a:schemeClr val="tx2"/>
                </a:solidFill>
                <a:latin typeface="+mn-lt"/>
                <a:cs typeface="+mn-cs"/>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97154A6F-37D4-4619-B741-7A4B9DC5CF5A}"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14" r:id="rId4"/>
    <p:sldLayoutId id="2147483813" r:id="rId5"/>
    <p:sldLayoutId id="2147483839" r:id="rId6"/>
    <p:sldLayoutId id="2147483812" r:id="rId7"/>
    <p:sldLayoutId id="2147483840" r:id="rId8"/>
    <p:sldLayoutId id="2147483841" r:id="rId9"/>
    <p:sldLayoutId id="2147483811" r:id="rId10"/>
    <p:sldLayoutId id="2147483810"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Прямоугольник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Прямоугольник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Прямоугольник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Прямоугольник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Скругленный прямоугольник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Скругленный прямоугольник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Прямоугольник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Прямоугольник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Прямоугольник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Прямоугольник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Прямоугольник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Прямоугольник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2479" name="Заголовок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62480" name="Текст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cs typeface="+mn-cs"/>
              </a:defRPr>
            </a:lvl1pPr>
          </a:lstStyle>
          <a:p>
            <a:pPr>
              <a:defRPr/>
            </a:pPr>
            <a:fld id="{32E5A440-6C18-430F-B91E-3ED76989597B}" type="datetimeFigureOut">
              <a:rPr lang="ru-RU"/>
              <a:pPr>
                <a:defRPr/>
              </a:pPr>
              <a:t>27.02.2015</a:t>
            </a:fld>
            <a:endParaRPr lang="ru-RU" dirty="0"/>
          </a:p>
        </p:txBody>
      </p:sp>
      <p:sp>
        <p:nvSpPr>
          <p:cNvPr id="3" name="Нижний колонтитул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dirty="0">
                <a:solidFill>
                  <a:schemeClr val="accent2"/>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cs typeface="+mn-cs"/>
              </a:defRPr>
            </a:lvl1pPr>
          </a:lstStyle>
          <a:p>
            <a:pPr>
              <a:defRPr/>
            </a:pPr>
            <a:fld id="{53469B4A-1D13-4146-9DDB-41198CDF8A6A}"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842" r:id="rId1"/>
    <p:sldLayoutId id="2147483822" r:id="rId2"/>
    <p:sldLayoutId id="2147483821" r:id="rId3"/>
    <p:sldLayoutId id="2147483820" r:id="rId4"/>
    <p:sldLayoutId id="2147483843" r:id="rId5"/>
    <p:sldLayoutId id="2147483844" r:id="rId6"/>
    <p:sldLayoutId id="2147483819" r:id="rId7"/>
    <p:sldLayoutId id="2147483818" r:id="rId8"/>
    <p:sldLayoutId id="2147483817" r:id="rId9"/>
    <p:sldLayoutId id="2147483816" r:id="rId10"/>
    <p:sldLayoutId id="2147483815"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0.tiff"/><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29.tiff"/><Relationship Id="rId18" Type="http://schemas.openxmlformats.org/officeDocument/2006/relationships/image" Target="../media/image34.png"/><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28.tiff"/><Relationship Id="rId17" Type="http://schemas.openxmlformats.org/officeDocument/2006/relationships/image" Target="../media/image33.png"/><Relationship Id="rId2" Type="http://schemas.openxmlformats.org/officeDocument/2006/relationships/diagramData" Target="../diagrams/data9.xml"/><Relationship Id="rId16" Type="http://schemas.openxmlformats.org/officeDocument/2006/relationships/image" Target="../media/image32.png"/><Relationship Id="rId1" Type="http://schemas.openxmlformats.org/officeDocument/2006/relationships/slideLayout" Target="../slideLayouts/slideLayout13.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image" Target="../media/image31.png"/><Relationship Id="rId10" Type="http://schemas.openxmlformats.org/officeDocument/2006/relationships/diagramColors" Target="../diagrams/colors10.xml"/><Relationship Id="rId19" Type="http://schemas.openxmlformats.org/officeDocument/2006/relationships/image" Target="../media/image35.png"/><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image" Target="../media/image37.png"/><Relationship Id="rId18" Type="http://schemas.openxmlformats.org/officeDocument/2006/relationships/image" Target="../media/image42.tiff"/><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diagramData" Target="../diagrams/data11.xml"/><Relationship Id="rId16" Type="http://schemas.openxmlformats.org/officeDocument/2006/relationships/image" Target="../media/image40.png"/><Relationship Id="rId1" Type="http://schemas.openxmlformats.org/officeDocument/2006/relationships/slideLayout" Target="../slideLayouts/slideLayout13.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5" Type="http://schemas.openxmlformats.org/officeDocument/2006/relationships/image" Target="../media/image39.png"/><Relationship Id="rId10" Type="http://schemas.openxmlformats.org/officeDocument/2006/relationships/diagramColors" Target="../diagrams/colors12.xml"/><Relationship Id="rId19" Type="http://schemas.openxmlformats.org/officeDocument/2006/relationships/image" Target="../media/image43.tiff"/><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image" Target="../media/image45.png"/><Relationship Id="rId18" Type="http://schemas.openxmlformats.org/officeDocument/2006/relationships/image" Target="../media/image50.tiff"/><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44.png"/><Relationship Id="rId17" Type="http://schemas.openxmlformats.org/officeDocument/2006/relationships/image" Target="../media/image49.tiff"/><Relationship Id="rId2" Type="http://schemas.openxmlformats.org/officeDocument/2006/relationships/diagramData" Target="../diagrams/data13.xml"/><Relationship Id="rId16" Type="http://schemas.openxmlformats.org/officeDocument/2006/relationships/image" Target="../media/image48.tiff"/><Relationship Id="rId1" Type="http://schemas.openxmlformats.org/officeDocument/2006/relationships/slideLayout" Target="../slideLayouts/slideLayout13.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image" Target="../media/image47.png"/><Relationship Id="rId10" Type="http://schemas.openxmlformats.org/officeDocument/2006/relationships/diagramColors" Target="../diagrams/colors14.xml"/><Relationship Id="rId19" Type="http://schemas.openxmlformats.org/officeDocument/2006/relationships/image" Target="../media/image51.tiff"/><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Layout" Target="../diagrams/layout15.xml"/><Relationship Id="rId7" Type="http://schemas.openxmlformats.org/officeDocument/2006/relationships/image" Target="../media/image52.png"/><Relationship Id="rId12" Type="http://schemas.openxmlformats.org/officeDocument/2006/relationships/image" Target="../media/image56.png"/><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11" Type="http://schemas.openxmlformats.org/officeDocument/2006/relationships/slide" Target="slide6.xml"/><Relationship Id="rId5" Type="http://schemas.openxmlformats.org/officeDocument/2006/relationships/diagramColors" Target="../diagrams/colors15.xml"/><Relationship Id="rId10" Type="http://schemas.openxmlformats.org/officeDocument/2006/relationships/image" Target="../media/image55.png"/><Relationship Id="rId4" Type="http://schemas.openxmlformats.org/officeDocument/2006/relationships/diagramQuickStyle" Target="../diagrams/quickStyle15.xml"/><Relationship Id="rId9"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9.tiff"/><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diagramData" Target="../diagrams/data17.xml"/><Relationship Id="rId16" Type="http://schemas.openxmlformats.org/officeDocument/2006/relationships/image" Target="../media/image61.png"/><Relationship Id="rId1" Type="http://schemas.openxmlformats.org/officeDocument/2006/relationships/slideLayout" Target="../slideLayouts/slideLayout13.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5" Type="http://schemas.openxmlformats.org/officeDocument/2006/relationships/image" Target="../media/image60.png"/><Relationship Id="rId10" Type="http://schemas.openxmlformats.org/officeDocument/2006/relationships/diagramColors" Target="../diagrams/colors18.xml"/><Relationship Id="rId19" Type="http://schemas.openxmlformats.org/officeDocument/2006/relationships/image" Target="../media/image64.png"/><Relationship Id="rId4" Type="http://schemas.openxmlformats.org/officeDocument/2006/relationships/diagramQuickStyle" Target="../diagrams/quickStyle17.xml"/><Relationship Id="rId9" Type="http://schemas.openxmlformats.org/officeDocument/2006/relationships/diagramQuickStyle" Target="../diagrams/quickStyle18.xml"/><Relationship Id="rId14"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0.xml"/><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diagramLayout" Target="../diagrams/layout19.xml"/><Relationship Id="rId7" Type="http://schemas.openxmlformats.org/officeDocument/2006/relationships/diagramData" Target="../diagrams/data20.xml"/><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diagramData" Target="../diagrams/data19.xml"/><Relationship Id="rId16" Type="http://schemas.openxmlformats.org/officeDocument/2006/relationships/image" Target="../media/image69.png"/><Relationship Id="rId1" Type="http://schemas.openxmlformats.org/officeDocument/2006/relationships/slideLayout" Target="../slideLayouts/slideLayout13.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5" Type="http://schemas.openxmlformats.org/officeDocument/2006/relationships/image" Target="../media/image68.png"/><Relationship Id="rId10" Type="http://schemas.openxmlformats.org/officeDocument/2006/relationships/diagramColors" Target="../diagrams/colors20.xml"/><Relationship Id="rId19" Type="http://schemas.openxmlformats.org/officeDocument/2006/relationships/image" Target="../media/image72.png"/><Relationship Id="rId4" Type="http://schemas.openxmlformats.org/officeDocument/2006/relationships/diagramQuickStyle" Target="../diagrams/quickStyle19.xml"/><Relationship Id="rId9" Type="http://schemas.openxmlformats.org/officeDocument/2006/relationships/diagramQuickStyle" Target="../diagrams/quickStyle20.xml"/><Relationship Id="rId14" Type="http://schemas.openxmlformats.org/officeDocument/2006/relationships/image" Target="../media/image67.png"/></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diagramLayout" Target="../diagrams/layout21.xml"/><Relationship Id="rId7" Type="http://schemas.openxmlformats.org/officeDocument/2006/relationships/image" Target="../media/image73.png"/><Relationship Id="rId12" Type="http://schemas.openxmlformats.org/officeDocument/2006/relationships/slide" Target="slide6.xml"/><Relationship Id="rId2" Type="http://schemas.openxmlformats.org/officeDocument/2006/relationships/diagramData" Target="../diagrams/data21.xml"/><Relationship Id="rId1" Type="http://schemas.openxmlformats.org/officeDocument/2006/relationships/slideLayout" Target="../slideLayouts/slideLayout13.xml"/><Relationship Id="rId6" Type="http://schemas.microsoft.com/office/2007/relationships/diagramDrawing" Target="../diagrams/drawing21.xml"/><Relationship Id="rId11" Type="http://schemas.openxmlformats.org/officeDocument/2006/relationships/image" Target="../media/image77.png"/><Relationship Id="rId5" Type="http://schemas.openxmlformats.org/officeDocument/2006/relationships/diagramColors" Target="../diagrams/colors21.xml"/><Relationship Id="rId10" Type="http://schemas.openxmlformats.org/officeDocument/2006/relationships/image" Target="../media/image76.png"/><Relationship Id="rId4" Type="http://schemas.openxmlformats.org/officeDocument/2006/relationships/diagramQuickStyle" Target="../diagrams/quickStyle21.xml"/><Relationship Id="rId9" Type="http://schemas.openxmlformats.org/officeDocument/2006/relationships/image" Target="../media/image75.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12.tiff"/><Relationship Id="rId2" Type="http://schemas.openxmlformats.org/officeDocument/2006/relationships/diagramData" Target="../diagrams/data22.xml"/><Relationship Id="rId1" Type="http://schemas.openxmlformats.org/officeDocument/2006/relationships/slideLayout" Target="../slideLayouts/slideLayout1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diagramLayout" Target="../diagrams/layout23.xml"/><Relationship Id="rId7" Type="http://schemas.openxmlformats.org/officeDocument/2006/relationships/slide" Target="slide6.xml"/><Relationship Id="rId12" Type="http://schemas.openxmlformats.org/officeDocument/2006/relationships/image" Target="../media/image81.png"/><Relationship Id="rId2" Type="http://schemas.openxmlformats.org/officeDocument/2006/relationships/diagramData" Target="../diagrams/data23.xml"/><Relationship Id="rId1" Type="http://schemas.openxmlformats.org/officeDocument/2006/relationships/slideLayout" Target="../slideLayouts/slideLayout13.xml"/><Relationship Id="rId6" Type="http://schemas.microsoft.com/office/2007/relationships/diagramDrawing" Target="../diagrams/drawing23.xml"/><Relationship Id="rId11" Type="http://schemas.openxmlformats.org/officeDocument/2006/relationships/image" Target="../media/image80.png"/><Relationship Id="rId5" Type="http://schemas.openxmlformats.org/officeDocument/2006/relationships/diagramColors" Target="../diagrams/colors23.xml"/><Relationship Id="rId10" Type="http://schemas.openxmlformats.org/officeDocument/2006/relationships/image" Target="../media/image79.png"/><Relationship Id="rId4" Type="http://schemas.openxmlformats.org/officeDocument/2006/relationships/diagramQuickStyle" Target="../diagrams/quickStyle23.xml"/><Relationship Id="rId9" Type="http://schemas.openxmlformats.org/officeDocument/2006/relationships/image" Target="../media/image12.tiff"/></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13.tiff"/><Relationship Id="rId2" Type="http://schemas.openxmlformats.org/officeDocument/2006/relationships/diagramData" Target="../diagrams/data24.xml"/><Relationship Id="rId1" Type="http://schemas.openxmlformats.org/officeDocument/2006/relationships/slideLayout" Target="../slideLayouts/slideLayout1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diagramLayout" Target="../diagrams/layout25.xml"/><Relationship Id="rId7" Type="http://schemas.openxmlformats.org/officeDocument/2006/relationships/slide" Target="slide6.xml"/><Relationship Id="rId12" Type="http://schemas.openxmlformats.org/officeDocument/2006/relationships/image" Target="../media/image85.png"/><Relationship Id="rId2" Type="http://schemas.openxmlformats.org/officeDocument/2006/relationships/diagramData" Target="../diagrams/data25.xml"/><Relationship Id="rId1" Type="http://schemas.openxmlformats.org/officeDocument/2006/relationships/slideLayout" Target="../slideLayouts/slideLayout13.xml"/><Relationship Id="rId6" Type="http://schemas.microsoft.com/office/2007/relationships/diagramDrawing" Target="../diagrams/drawing25.xml"/><Relationship Id="rId11" Type="http://schemas.openxmlformats.org/officeDocument/2006/relationships/image" Target="../media/image84.png"/><Relationship Id="rId5" Type="http://schemas.openxmlformats.org/officeDocument/2006/relationships/diagramColors" Target="../diagrams/colors25.xml"/><Relationship Id="rId10" Type="http://schemas.openxmlformats.org/officeDocument/2006/relationships/image" Target="../media/image13.tiff"/><Relationship Id="rId4" Type="http://schemas.openxmlformats.org/officeDocument/2006/relationships/diagramQuickStyle" Target="../diagrams/quickStyle25.xml"/><Relationship Id="rId9" Type="http://schemas.openxmlformats.org/officeDocument/2006/relationships/image" Target="../media/image83.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14.tiff"/><Relationship Id="rId2" Type="http://schemas.openxmlformats.org/officeDocument/2006/relationships/diagramData" Target="../diagrams/data26.xml"/><Relationship Id="rId1" Type="http://schemas.openxmlformats.org/officeDocument/2006/relationships/slideLayout" Target="../slideLayouts/slideLayout1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diagramLayout" Target="../diagrams/layout27.xml"/><Relationship Id="rId7" Type="http://schemas.openxmlformats.org/officeDocument/2006/relationships/slide" Target="slide6.xml"/><Relationship Id="rId12" Type="http://schemas.openxmlformats.org/officeDocument/2006/relationships/image" Target="../media/image90.png"/><Relationship Id="rId2" Type="http://schemas.openxmlformats.org/officeDocument/2006/relationships/diagramData" Target="../diagrams/data27.xml"/><Relationship Id="rId1" Type="http://schemas.openxmlformats.org/officeDocument/2006/relationships/slideLayout" Target="../slideLayouts/slideLayout13.xml"/><Relationship Id="rId6" Type="http://schemas.microsoft.com/office/2007/relationships/diagramDrawing" Target="../diagrams/drawing27.xml"/><Relationship Id="rId11" Type="http://schemas.openxmlformats.org/officeDocument/2006/relationships/image" Target="../media/image89.png"/><Relationship Id="rId5" Type="http://schemas.openxmlformats.org/officeDocument/2006/relationships/diagramColors" Target="../diagrams/colors27.xml"/><Relationship Id="rId10" Type="http://schemas.openxmlformats.org/officeDocument/2006/relationships/image" Target="../media/image88.png"/><Relationship Id="rId4" Type="http://schemas.openxmlformats.org/officeDocument/2006/relationships/diagramQuickStyle" Target="../diagrams/quickStyle27.xml"/><Relationship Id="rId9" Type="http://schemas.openxmlformats.org/officeDocument/2006/relationships/image" Target="../media/image87.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92.jpeg"/><Relationship Id="rId2" Type="http://schemas.openxmlformats.org/officeDocument/2006/relationships/diagramData" Target="../diagrams/data28.xml"/><Relationship Id="rId1" Type="http://schemas.openxmlformats.org/officeDocument/2006/relationships/slideLayout" Target="../slideLayouts/slideLayout24.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6.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35.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2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hyperlink" Target="http://ru.wikipedia.org/wiki/&#208;&#164;&#208;&#176;&#208;&#185;&#208;&#187;:Gehweg.jpg" TargetMode="Externa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slide" Target="slide45.xml"/><Relationship Id="rId4" Type="http://schemas.openxmlformats.org/officeDocument/2006/relationships/slide" Target="slide37.xml"/></Relationships>
</file>

<file path=ppt/slides/_rels/slide30.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35.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2.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35.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4.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35.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slide" Target="slide3.xml"/><Relationship Id="rId2" Type="http://schemas.openxmlformats.org/officeDocument/2006/relationships/diagramData" Target="../diagrams/data33.xml"/><Relationship Id="rId1" Type="http://schemas.openxmlformats.org/officeDocument/2006/relationships/slideLayout" Target="../slideLayouts/slideLayout35.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99.emf"/><Relationship Id="rId2" Type="http://schemas.openxmlformats.org/officeDocument/2006/relationships/diagramData" Target="../diagrams/data34.xml"/><Relationship Id="rId1" Type="http://schemas.openxmlformats.org/officeDocument/2006/relationships/slideLayout" Target="../slideLayouts/slideLayout57.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tiff"/><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57.xml"/><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10.tiff"/><Relationship Id="rId18" Type="http://schemas.openxmlformats.org/officeDocument/2006/relationships/slide" Target="slide7.xml"/><Relationship Id="rId3" Type="http://schemas.openxmlformats.org/officeDocument/2006/relationships/diagramLayout" Target="../diagrams/layout2.xml"/><Relationship Id="rId21" Type="http://schemas.openxmlformats.org/officeDocument/2006/relationships/slide" Target="slide19.xml"/><Relationship Id="rId7" Type="http://schemas.openxmlformats.org/officeDocument/2006/relationships/diagramData" Target="../diagrams/data3.xml"/><Relationship Id="rId12" Type="http://schemas.openxmlformats.org/officeDocument/2006/relationships/image" Target="../media/image9.tiff"/><Relationship Id="rId17" Type="http://schemas.openxmlformats.org/officeDocument/2006/relationships/image" Target="../media/image14.tiff"/><Relationship Id="rId2" Type="http://schemas.openxmlformats.org/officeDocument/2006/relationships/diagramData" Target="../diagrams/data2.xml"/><Relationship Id="rId16" Type="http://schemas.openxmlformats.org/officeDocument/2006/relationships/image" Target="../media/image13.tiff"/><Relationship Id="rId20" Type="http://schemas.openxmlformats.org/officeDocument/2006/relationships/slide" Target="slide15.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image" Target="../media/image12.tiff"/><Relationship Id="rId23" Type="http://schemas.openxmlformats.org/officeDocument/2006/relationships/slide" Target="slide3.xml"/><Relationship Id="rId10" Type="http://schemas.openxmlformats.org/officeDocument/2006/relationships/diagramColors" Target="../diagrams/colors3.xml"/><Relationship Id="rId19" Type="http://schemas.openxmlformats.org/officeDocument/2006/relationships/slide" Target="slide10.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image" Target="../media/image11.tiff"/><Relationship Id="rId22" Type="http://schemas.openxmlformats.org/officeDocument/2006/relationships/slide" Target="slide2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5.pn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17.png"/><Relationship Id="rId18" Type="http://schemas.openxmlformats.org/officeDocument/2006/relationships/image" Target="../media/image21.png"/><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diagramData" Target="../diagrams/data5.xml"/><Relationship Id="rId16" Type="http://schemas.openxmlformats.org/officeDocument/2006/relationships/image" Target="../media/image19.png"/><Relationship Id="rId1" Type="http://schemas.openxmlformats.org/officeDocument/2006/relationships/slideLayout" Target="../slideLayouts/slideLayout13.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image" Target="../media/image18.png"/><Relationship Id="rId10" Type="http://schemas.openxmlformats.org/officeDocument/2006/relationships/diagramColors" Target="../diagrams/colors6.xml"/><Relationship Id="rId19" Type="http://schemas.openxmlformats.org/officeDocument/2006/relationships/image" Target="../media/image22.png"/><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7.xml"/><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11" Type="http://schemas.openxmlformats.org/officeDocument/2006/relationships/slide" Target="slide6.xml"/><Relationship Id="rId5" Type="http://schemas.openxmlformats.org/officeDocument/2006/relationships/diagramColors" Target="../diagrams/colors7.xml"/><Relationship Id="rId10" Type="http://schemas.openxmlformats.org/officeDocument/2006/relationships/image" Target="../media/image26.png"/><Relationship Id="rId4" Type="http://schemas.openxmlformats.org/officeDocument/2006/relationships/diagramQuickStyle" Target="../diagrams/quickStyle7.xml"/><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02980" y="627063"/>
            <a:ext cx="8229600" cy="1828800"/>
          </a:xfrm>
        </p:spPr>
        <p:txBody>
          <a:bodyPr/>
          <a:lstStyle/>
          <a:p>
            <a:pPr fontAlgn="auto">
              <a:spcAft>
                <a:spcPts val="0"/>
              </a:spcAft>
              <a:defRPr/>
            </a:pPr>
            <a:r>
              <a:rPr lang="ru-RU" dirty="0" smtClean="0">
                <a:cs typeface="Arial" pitchFamily="34" charset="0"/>
              </a:rPr>
              <a:t>Правила дорожного движения</a:t>
            </a:r>
            <a:endParaRPr lang="ru-RU" dirty="0">
              <a:cs typeface="Arial" pitchFamily="34" charset="0"/>
            </a:endParaRPr>
          </a:p>
        </p:txBody>
      </p:sp>
      <p:pic>
        <p:nvPicPr>
          <p:cNvPr id="74754" name="Picture 2" descr="j0440345[1]"/>
          <p:cNvPicPr>
            <a:picLocks noChangeAspect="1" noChangeArrowheads="1"/>
          </p:cNvPicPr>
          <p:nvPr/>
        </p:nvPicPr>
        <p:blipFill>
          <a:blip r:embed="rId2"/>
          <a:srcRect/>
          <a:stretch>
            <a:fillRect/>
          </a:stretch>
        </p:blipFill>
        <p:spPr bwMode="auto">
          <a:xfrm>
            <a:off x="2195513" y="3933825"/>
            <a:ext cx="4551362" cy="2643188"/>
          </a:xfrm>
          <a:prstGeom prst="rect">
            <a:avLst/>
          </a:prstGeom>
          <a:noFill/>
          <a:ln w="9525">
            <a:noFill/>
            <a:miter lim="800000"/>
            <a:headEnd/>
            <a:tailEnd/>
          </a:ln>
        </p:spPr>
      </p:pic>
      <p:sp>
        <p:nvSpPr>
          <p:cNvPr id="74755" name="Подзаголовок 4"/>
          <p:cNvSpPr>
            <a:spLocks noGrp="1"/>
          </p:cNvSpPr>
          <p:nvPr>
            <p:ph type="subTitle" idx="1"/>
          </p:nvPr>
        </p:nvSpPr>
        <p:spPr>
          <a:xfrm>
            <a:off x="1403350" y="2636838"/>
            <a:ext cx="6400800" cy="3097212"/>
          </a:xfrm>
        </p:spPr>
        <p:txBody>
          <a:bodyPr/>
          <a:lstStyle/>
          <a:p>
            <a:r>
              <a:rPr lang="ru-RU" smtClean="0">
                <a:latin typeface="Arial" charset="0"/>
              </a:rPr>
              <a:t>Преподаватель- организатор ОБЖ</a:t>
            </a:r>
          </a:p>
          <a:p>
            <a:r>
              <a:rPr lang="ru-RU" smtClean="0">
                <a:latin typeface="Arial" charset="0"/>
              </a:rPr>
              <a:t>МБОУ СОШ № 7 Ахрем А.А.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Предупреждающие знаки</a:t>
            </a:r>
            <a:endParaRPr lang="ru-RU" dirty="0"/>
          </a:p>
        </p:txBody>
      </p:sp>
      <p:graphicFrame>
        <p:nvGraphicFramePr>
          <p:cNvPr id="4" name="Содержимое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3" descr="C:\Documents and Settings\Администратор\Рабочий стол\Безимени-3.tif"/>
          <p:cNvPicPr>
            <a:picLocks noChangeAspect="1" noChangeArrowheads="1"/>
          </p:cNvPicPr>
          <p:nvPr/>
        </p:nvPicPr>
        <p:blipFill>
          <a:blip r:embed="rId7"/>
          <a:srcRect/>
          <a:stretch>
            <a:fillRect/>
          </a:stretch>
        </p:blipFill>
        <p:spPr bwMode="auto">
          <a:xfrm>
            <a:off x="3571875" y="1857375"/>
            <a:ext cx="1757363" cy="15716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Предупреждающие знаки</a:t>
            </a:r>
            <a:endParaRPr lang="ru-RU" dirty="0"/>
          </a:p>
        </p:txBody>
      </p:sp>
      <p:graphicFrame>
        <p:nvGraphicFramePr>
          <p:cNvPr id="4" name="Содержимое 3"/>
          <p:cNvGraphicFramePr>
            <a:graphicFrameLocks noGrp="1"/>
          </p:cNvGraphicFramePr>
          <p:nvPr>
            <p:ph idx="1"/>
          </p:nvPr>
        </p:nvGraphicFramePr>
        <p:xfrm>
          <a:off x="428596" y="1428737"/>
          <a:ext cx="8229600" cy="242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3"/>
          <p:cNvGraphicFramePr>
            <a:graphicFrameLocks/>
          </p:cNvGraphicFramePr>
          <p:nvPr/>
        </p:nvGraphicFramePr>
        <p:xfrm>
          <a:off x="428596" y="4214818"/>
          <a:ext cx="8229600" cy="24288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descr="C:\Documents and Settings\Администратор\Рабочий стол\Безимени-2.tif"/>
          <p:cNvPicPr>
            <a:picLocks noChangeAspect="1" noChangeArrowheads="1"/>
          </p:cNvPicPr>
          <p:nvPr/>
        </p:nvPicPr>
        <p:blipFill>
          <a:blip r:embed="rId12" cstate="print"/>
          <a:srcRect/>
          <a:stretch>
            <a:fillRect/>
          </a:stretch>
        </p:blipFill>
        <p:spPr bwMode="auto">
          <a:xfrm>
            <a:off x="857224" y="1571612"/>
            <a:ext cx="1130161" cy="9778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1" name="Picture 3" descr="C:\Documents and Settings\Администратор\Рабочий стол\Безимени-3.tif"/>
          <p:cNvPicPr>
            <a:picLocks noChangeAspect="1" noChangeArrowheads="1"/>
          </p:cNvPicPr>
          <p:nvPr/>
        </p:nvPicPr>
        <p:blipFill>
          <a:blip r:embed="rId13" cstate="print"/>
          <a:srcRect/>
          <a:stretch>
            <a:fillRect/>
          </a:stretch>
        </p:blipFill>
        <p:spPr bwMode="auto">
          <a:xfrm>
            <a:off x="2928926" y="1571612"/>
            <a:ext cx="1153332" cy="1000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3" descr="C:\WINDOWS\Рабочий стол\Korvi\для през\знаки\SVETOFOR_RU - Библиотека - ПДД - Дорожные Знаки - Предупреждающие Знаки.files\unguarded_railway_crossing.gif"/>
          <p:cNvPicPr>
            <a:picLocks noChangeAspect="1" noChangeArrowheads="1"/>
          </p:cNvPicPr>
          <p:nvPr/>
        </p:nvPicPr>
        <p:blipFill>
          <a:blip r:embed="rId14" cstate="print"/>
          <a:srcRect/>
          <a:stretch>
            <a:fillRect/>
          </a:stretch>
        </p:blipFill>
        <p:spPr>
          <a:xfrm>
            <a:off x="5000628" y="1571612"/>
            <a:ext cx="1153999" cy="1000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Picture 10" descr="C:\WINDOWS\Рабочий стол\Korvi\для през\знаки\SVETOFOR_RU - Библиотека - ПДД - Дорожные Знаки - Предупреждающие Знаки.files\single-track_railroad.gif"/>
          <p:cNvPicPr>
            <a:picLocks noChangeAspect="1" noChangeArrowheads="1"/>
          </p:cNvPicPr>
          <p:nvPr/>
        </p:nvPicPr>
        <p:blipFill>
          <a:blip r:embed="rId15" cstate="print"/>
          <a:srcRect/>
          <a:stretch>
            <a:fillRect/>
          </a:stretch>
        </p:blipFill>
        <p:spPr>
          <a:xfrm>
            <a:off x="7072330" y="1714488"/>
            <a:ext cx="1166821" cy="8751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6" descr="C:\WINDOWS\Рабочий стол\Korvi\для през\знаки\SVETOFOR_RU - Библиотека - ПДД - Дорожные Знаки - Предупреждающие Знаки.files\multiple-tracks_railroad.gif"/>
          <p:cNvPicPr>
            <a:picLocks noChangeAspect="1" noChangeArrowheads="1"/>
          </p:cNvPicPr>
          <p:nvPr/>
        </p:nvPicPr>
        <p:blipFill>
          <a:blip r:embed="rId16" cstate="print"/>
          <a:srcRect/>
          <a:stretch>
            <a:fillRect/>
          </a:stretch>
        </p:blipFill>
        <p:spPr>
          <a:xfrm>
            <a:off x="1000100" y="4357694"/>
            <a:ext cx="887909" cy="1109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6" descr="C:\WINDOWS\Рабочий стол\Korvi\для през\знаки\SVETOFOR_RU - Библиотека - ПДД - Дорожные Знаки - Предупреждающие Знаки.files\tram-line_crossing.gif"/>
          <p:cNvPicPr>
            <a:picLocks noChangeAspect="1" noChangeArrowheads="1"/>
          </p:cNvPicPr>
          <p:nvPr/>
        </p:nvPicPr>
        <p:blipFill>
          <a:blip r:embed="rId17" cstate="print"/>
          <a:srcRect/>
          <a:stretch>
            <a:fillRect/>
          </a:stretch>
        </p:blipFill>
        <p:spPr>
          <a:xfrm>
            <a:off x="2928926" y="4286256"/>
            <a:ext cx="1150128" cy="1000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6" descr="C:\WINDOWS\Рабочий стол\Korvi\для през\знаки\SVETOFOR_RU - Библиотека - ПДД - Дорожные Знаки - Предупреждающие Знаки.files\sn1_6.gif"/>
          <p:cNvPicPr>
            <a:picLocks noChangeAspect="1" noChangeArrowheads="1"/>
          </p:cNvPicPr>
          <p:nvPr/>
        </p:nvPicPr>
        <p:blipFill>
          <a:blip r:embed="rId18" cstate="print"/>
          <a:srcRect/>
          <a:stretch>
            <a:fillRect/>
          </a:stretch>
        </p:blipFill>
        <p:spPr>
          <a:xfrm>
            <a:off x="5072066" y="4286256"/>
            <a:ext cx="1150128" cy="1000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6" descr="C:\WINDOWS\Рабочий стол\Korvi\для през\знаки\SVETOFOR_RU - Библиотека - ПДД - Дорожные Знаки - Предупреждающие Знаки.files\sn1_7.gif"/>
          <p:cNvPicPr>
            <a:picLocks noChangeAspect="1" noChangeArrowheads="1"/>
          </p:cNvPicPr>
          <p:nvPr/>
        </p:nvPicPr>
        <p:blipFill>
          <a:blip r:embed="rId19" cstate="print"/>
          <a:srcRect/>
          <a:stretch>
            <a:fillRect/>
          </a:stretch>
        </p:blipFill>
        <p:spPr>
          <a:xfrm>
            <a:off x="7072330" y="4286256"/>
            <a:ext cx="1150127" cy="1000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Предупреждающие знаки</a:t>
            </a:r>
            <a:endParaRPr lang="ru-RU" dirty="0"/>
          </a:p>
        </p:txBody>
      </p:sp>
      <p:graphicFrame>
        <p:nvGraphicFramePr>
          <p:cNvPr id="4" name="Содержимое 3"/>
          <p:cNvGraphicFramePr>
            <a:graphicFrameLocks noGrp="1"/>
          </p:cNvGraphicFramePr>
          <p:nvPr>
            <p:ph idx="1"/>
          </p:nvPr>
        </p:nvGraphicFramePr>
        <p:xfrm>
          <a:off x="428596" y="1428737"/>
          <a:ext cx="8229600" cy="242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3"/>
          <p:cNvGraphicFramePr>
            <a:graphicFrameLocks/>
          </p:cNvGraphicFramePr>
          <p:nvPr/>
        </p:nvGraphicFramePr>
        <p:xfrm>
          <a:off x="428596" y="4214818"/>
          <a:ext cx="8229600" cy="24288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3" name="Picture 6" descr="C:\WINDOWS\Рабочий стол\Korvi\для през\знаки\SVETOFOR_RU - Библиотека - ПДД - Дорожные Знаки - Предупреждающие Знаки.files\sn1_8.gif"/>
          <p:cNvPicPr>
            <a:picLocks noChangeAspect="1" noChangeArrowheads="1"/>
          </p:cNvPicPr>
          <p:nvPr/>
        </p:nvPicPr>
        <p:blipFill>
          <a:blip r:embed="rId12" cstate="print"/>
          <a:srcRect/>
          <a:stretch>
            <a:fillRect/>
          </a:stretch>
        </p:blipFill>
        <p:spPr>
          <a:xfrm>
            <a:off x="857224" y="1571612"/>
            <a:ext cx="1150128" cy="1000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6" descr="C:\WINDOWS\Рабочий стол\Korvi\для през\знаки\SVETOFOR_RU - Библиотека - ПДД - Дорожные Знаки - Предупреждающие Знаки.files\sn1_9.gif"/>
          <p:cNvPicPr>
            <a:picLocks noChangeAspect="1" noChangeArrowheads="1"/>
          </p:cNvPicPr>
          <p:nvPr/>
        </p:nvPicPr>
        <p:blipFill>
          <a:blip r:embed="rId13" cstate="print"/>
          <a:srcRect/>
          <a:stretch>
            <a:fillRect/>
          </a:stretch>
        </p:blipFill>
        <p:spPr bwMode="auto">
          <a:xfrm>
            <a:off x="2928926" y="1571612"/>
            <a:ext cx="1150128" cy="1000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6" descr="C:\WINDOWS\Рабочий стол\Korvi\для през\знаки\SVETOFOR_RU - Библиотека - ПДД - Дорожные Знаки - Предупреждающие Знаки.files\sn1_13.gif"/>
          <p:cNvPicPr>
            <a:picLocks noChangeAspect="1" noChangeArrowheads="1"/>
          </p:cNvPicPr>
          <p:nvPr/>
        </p:nvPicPr>
        <p:blipFill>
          <a:blip r:embed="rId14" cstate="print"/>
          <a:srcRect/>
          <a:stretch>
            <a:fillRect/>
          </a:stretch>
        </p:blipFill>
        <p:spPr bwMode="auto">
          <a:xfrm>
            <a:off x="785786" y="4357694"/>
            <a:ext cx="1150128" cy="1000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6" descr="C:\WINDOWS\Рабочий стол\Korvi\для през\знаки\SVETOFOR_RU - Библиотека - ПДД - Дорожные Знаки - Предупреждающие Знаки.files\sn1_14.gif"/>
          <p:cNvPicPr>
            <a:picLocks noChangeAspect="1" noChangeArrowheads="1"/>
          </p:cNvPicPr>
          <p:nvPr/>
        </p:nvPicPr>
        <p:blipFill>
          <a:blip r:embed="rId15" cstate="print"/>
          <a:srcRect/>
          <a:stretch>
            <a:fillRect/>
          </a:stretch>
        </p:blipFill>
        <p:spPr bwMode="auto">
          <a:xfrm>
            <a:off x="2928926" y="4357694"/>
            <a:ext cx="1150128" cy="1000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6" descr="C:\WINDOWS\Рабочий стол\Korvi\для през\знаки\SVETOFOR_RU - Библиотека - ПДД - Дорожные Знаки - Предупреждающие Знаки.files\sn1_15.gif"/>
          <p:cNvPicPr>
            <a:picLocks noChangeAspect="1" noChangeArrowheads="1"/>
          </p:cNvPicPr>
          <p:nvPr/>
        </p:nvPicPr>
        <p:blipFill>
          <a:blip r:embed="rId16" cstate="print"/>
          <a:srcRect/>
          <a:stretch>
            <a:fillRect/>
          </a:stretch>
        </p:blipFill>
        <p:spPr bwMode="auto">
          <a:xfrm>
            <a:off x="5072066" y="4357694"/>
            <a:ext cx="1150128" cy="1000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Picture 6" descr="C:\WINDOWS\Рабочий стол\Korvi\для през\знаки\SVETOFOR_RU - Библиотека - ПДД - Дорожные Знаки - Предупреждающие Знаки.files\sn1_16.gif"/>
          <p:cNvPicPr>
            <a:picLocks noChangeAspect="1" noChangeArrowheads="1"/>
          </p:cNvPicPr>
          <p:nvPr/>
        </p:nvPicPr>
        <p:blipFill>
          <a:blip r:embed="rId17" cstate="print"/>
          <a:srcRect/>
          <a:stretch>
            <a:fillRect/>
          </a:stretch>
        </p:blipFill>
        <p:spPr bwMode="auto">
          <a:xfrm>
            <a:off x="7072330" y="4357694"/>
            <a:ext cx="1150128" cy="1000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4" name="Picture 2" descr="C:\Documents and Settings\Администратор\Рабочий стол\Безимени-4.tif"/>
          <p:cNvPicPr>
            <a:picLocks noChangeAspect="1" noChangeArrowheads="1"/>
          </p:cNvPicPr>
          <p:nvPr/>
        </p:nvPicPr>
        <p:blipFill>
          <a:blip r:embed="rId18" cstate="print"/>
          <a:srcRect/>
          <a:stretch>
            <a:fillRect/>
          </a:stretch>
        </p:blipFill>
        <p:spPr bwMode="auto">
          <a:xfrm>
            <a:off x="5000628" y="1571612"/>
            <a:ext cx="1143008" cy="9936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5" name="Picture 3" descr="C:\Documents and Settings\Администратор\Рабочий стол\Безимени-5.tif"/>
          <p:cNvPicPr>
            <a:picLocks noChangeAspect="1" noChangeArrowheads="1"/>
          </p:cNvPicPr>
          <p:nvPr/>
        </p:nvPicPr>
        <p:blipFill>
          <a:blip r:embed="rId19" cstate="print"/>
          <a:srcRect/>
          <a:stretch>
            <a:fillRect/>
          </a:stretch>
        </p:blipFill>
        <p:spPr bwMode="auto">
          <a:xfrm>
            <a:off x="7072330" y="1571612"/>
            <a:ext cx="1133176" cy="9826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Предупреждающие знаки</a:t>
            </a:r>
            <a:endParaRPr lang="ru-RU" dirty="0"/>
          </a:p>
        </p:txBody>
      </p:sp>
      <p:graphicFrame>
        <p:nvGraphicFramePr>
          <p:cNvPr id="4" name="Содержимое 3"/>
          <p:cNvGraphicFramePr>
            <a:graphicFrameLocks noGrp="1"/>
          </p:cNvGraphicFramePr>
          <p:nvPr>
            <p:ph idx="1"/>
          </p:nvPr>
        </p:nvGraphicFramePr>
        <p:xfrm>
          <a:off x="428596" y="1428737"/>
          <a:ext cx="8229600" cy="242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3"/>
          <p:cNvGraphicFramePr>
            <a:graphicFrameLocks/>
          </p:cNvGraphicFramePr>
          <p:nvPr/>
        </p:nvGraphicFramePr>
        <p:xfrm>
          <a:off x="428596" y="4214818"/>
          <a:ext cx="8229600" cy="24288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9" name="Picture 6" descr="C:\WINDOWS\Рабочий стол\Korvi\для през\знаки\SVETOFOR_RU - Библиотека - ПДД - Дорожные Знаки - Предупреждающие Знаки.files\sn1_17.gif"/>
          <p:cNvPicPr>
            <a:picLocks noChangeAspect="1" noChangeArrowheads="1"/>
          </p:cNvPicPr>
          <p:nvPr/>
        </p:nvPicPr>
        <p:blipFill>
          <a:blip r:embed="rId12" cstate="print"/>
          <a:srcRect/>
          <a:stretch>
            <a:fillRect/>
          </a:stretch>
        </p:blipFill>
        <p:spPr bwMode="auto">
          <a:xfrm>
            <a:off x="857224" y="1571612"/>
            <a:ext cx="1142654" cy="9726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6" descr="C:\WINDOWS\Рабочий стол\Korvi\для през\знаки\SVETOFOR_RU - Библиотека - ПДД - Дорожные Знаки - Предупреждающие Знаки.files\sn1_18_1.gif"/>
          <p:cNvPicPr>
            <a:picLocks noChangeAspect="1" noChangeArrowheads="1"/>
          </p:cNvPicPr>
          <p:nvPr/>
        </p:nvPicPr>
        <p:blipFill>
          <a:blip r:embed="rId13" cstate="print"/>
          <a:srcRect/>
          <a:stretch>
            <a:fillRect/>
          </a:stretch>
        </p:blipFill>
        <p:spPr bwMode="auto">
          <a:xfrm>
            <a:off x="2928926" y="1571613"/>
            <a:ext cx="1145958" cy="9965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6" descr="C:\WINDOWS\Рабочий стол\Korvi\для през\знаки\SVETOFOR_RU - Библиотека - ПДД - Дорожные Знаки - Предупреждающие Знаки.files\sn1_19.gif"/>
          <p:cNvPicPr>
            <a:picLocks noChangeAspect="1" noChangeArrowheads="1"/>
          </p:cNvPicPr>
          <p:nvPr/>
        </p:nvPicPr>
        <p:blipFill>
          <a:blip r:embed="rId14" cstate="print"/>
          <a:srcRect/>
          <a:stretch>
            <a:fillRect/>
          </a:stretch>
        </p:blipFill>
        <p:spPr bwMode="auto">
          <a:xfrm>
            <a:off x="5000628" y="1571613"/>
            <a:ext cx="1145958" cy="9965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Picture 6" descr="C:\WINDOWS\Рабочий стол\Korvi\для през\знаки\SVETOFOR_RU - Библиотека - ПДД - Дорожные Знаки - Предупреждающие Знаки.files\sn1_20.gif"/>
          <p:cNvPicPr>
            <a:picLocks noChangeAspect="1" noChangeArrowheads="1"/>
          </p:cNvPicPr>
          <p:nvPr/>
        </p:nvPicPr>
        <p:blipFill>
          <a:blip r:embed="rId15" cstate="print"/>
          <a:srcRect/>
          <a:stretch>
            <a:fillRect/>
          </a:stretch>
        </p:blipFill>
        <p:spPr bwMode="auto">
          <a:xfrm>
            <a:off x="7072331" y="1569415"/>
            <a:ext cx="1143008" cy="9939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98" name="Picture 2" descr="C:\Documents and Settings\Администратор\Рабочий стол\Безимени-6.tif"/>
          <p:cNvPicPr>
            <a:picLocks noChangeAspect="1" noChangeArrowheads="1"/>
          </p:cNvPicPr>
          <p:nvPr/>
        </p:nvPicPr>
        <p:blipFill>
          <a:blip r:embed="rId16" cstate="print"/>
          <a:srcRect/>
          <a:stretch>
            <a:fillRect/>
          </a:stretch>
        </p:blipFill>
        <p:spPr bwMode="auto">
          <a:xfrm>
            <a:off x="785786" y="4429132"/>
            <a:ext cx="1097715" cy="9481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099" name="Picture 3" descr="C:\Documents and Settings\Администратор\Рабочий стол\Безимени-2.tif"/>
          <p:cNvPicPr>
            <a:picLocks noChangeAspect="1" noChangeArrowheads="1"/>
          </p:cNvPicPr>
          <p:nvPr/>
        </p:nvPicPr>
        <p:blipFill>
          <a:blip r:embed="rId17" cstate="print"/>
          <a:srcRect/>
          <a:stretch>
            <a:fillRect/>
          </a:stretch>
        </p:blipFill>
        <p:spPr bwMode="auto">
          <a:xfrm>
            <a:off x="2857488" y="4429132"/>
            <a:ext cx="1157423" cy="1000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0" name="Picture 4" descr="C:\Documents and Settings\Администратор\Рабочий стол\Безимени-2.tif"/>
          <p:cNvPicPr>
            <a:picLocks noChangeAspect="1" noChangeArrowheads="1"/>
          </p:cNvPicPr>
          <p:nvPr/>
        </p:nvPicPr>
        <p:blipFill>
          <a:blip r:embed="rId18" cstate="print"/>
          <a:srcRect/>
          <a:stretch>
            <a:fillRect/>
          </a:stretch>
        </p:blipFill>
        <p:spPr bwMode="auto">
          <a:xfrm>
            <a:off x="4929190" y="4429132"/>
            <a:ext cx="1160868" cy="1000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01" name="Picture 5" descr="C:\Documents and Settings\Администратор\Рабочий стол\Безимени-2.tif"/>
          <p:cNvPicPr>
            <a:picLocks noChangeAspect="1" noChangeArrowheads="1"/>
          </p:cNvPicPr>
          <p:nvPr/>
        </p:nvPicPr>
        <p:blipFill>
          <a:blip r:embed="rId19" cstate="print"/>
          <a:srcRect/>
          <a:stretch>
            <a:fillRect/>
          </a:stretch>
        </p:blipFill>
        <p:spPr bwMode="auto">
          <a:xfrm>
            <a:off x="7000892" y="4429132"/>
            <a:ext cx="1157422" cy="1000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Предупреждающие знаки</a:t>
            </a:r>
            <a:endParaRPr lang="ru-RU" dirty="0"/>
          </a:p>
        </p:txBody>
      </p:sp>
      <p:graphicFrame>
        <p:nvGraphicFramePr>
          <p:cNvPr id="4" name="Содержимое 3"/>
          <p:cNvGraphicFramePr>
            <a:graphicFrameLocks noGrp="1"/>
          </p:cNvGraphicFramePr>
          <p:nvPr>
            <p:ph idx="1"/>
          </p:nvPr>
        </p:nvGraphicFramePr>
        <p:xfrm>
          <a:off x="428596" y="1428737"/>
          <a:ext cx="8229600" cy="242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8067" name="Picture 6" descr="C:\Documents and Settings\Администратор\Рабочий стол\Безимени-2.tif"/>
          <p:cNvPicPr>
            <a:picLocks noChangeAspect="1" noChangeArrowheads="1"/>
          </p:cNvPicPr>
          <p:nvPr/>
        </p:nvPicPr>
        <p:blipFill>
          <a:blip r:embed="rId7"/>
          <a:srcRect/>
          <a:stretch>
            <a:fillRect/>
          </a:stretch>
        </p:blipFill>
        <p:spPr bwMode="auto">
          <a:xfrm>
            <a:off x="785813" y="1643063"/>
            <a:ext cx="1114425" cy="965200"/>
          </a:xfrm>
          <a:prstGeom prst="rect">
            <a:avLst/>
          </a:prstGeom>
          <a:noFill/>
          <a:ln w="9525">
            <a:noFill/>
            <a:miter lim="800000"/>
            <a:headEnd/>
            <a:tailEnd/>
          </a:ln>
        </p:spPr>
      </p:pic>
      <p:pic>
        <p:nvPicPr>
          <p:cNvPr id="88068" name="Picture 2" descr="C:\Documents and Settings\Администратор\Рабочий стол\Безимени-3.tif"/>
          <p:cNvPicPr>
            <a:picLocks noChangeAspect="1" noChangeArrowheads="1"/>
          </p:cNvPicPr>
          <p:nvPr/>
        </p:nvPicPr>
        <p:blipFill>
          <a:blip r:embed="rId8"/>
          <a:srcRect/>
          <a:stretch>
            <a:fillRect/>
          </a:stretch>
        </p:blipFill>
        <p:spPr bwMode="auto">
          <a:xfrm>
            <a:off x="2857500" y="1643063"/>
            <a:ext cx="1114425" cy="965200"/>
          </a:xfrm>
          <a:prstGeom prst="rect">
            <a:avLst/>
          </a:prstGeom>
          <a:noFill/>
          <a:ln w="9525">
            <a:noFill/>
            <a:miter lim="800000"/>
            <a:headEnd/>
            <a:tailEnd/>
          </a:ln>
        </p:spPr>
      </p:pic>
      <p:pic>
        <p:nvPicPr>
          <p:cNvPr id="88069" name="Picture 3" descr="C:\Documents and Settings\Администратор\Рабочий стол\Безимени-4.tif"/>
          <p:cNvPicPr>
            <a:picLocks noChangeAspect="1" noChangeArrowheads="1"/>
          </p:cNvPicPr>
          <p:nvPr/>
        </p:nvPicPr>
        <p:blipFill>
          <a:blip r:embed="rId9"/>
          <a:srcRect/>
          <a:stretch>
            <a:fillRect/>
          </a:stretch>
        </p:blipFill>
        <p:spPr bwMode="auto">
          <a:xfrm>
            <a:off x="4929188" y="1643063"/>
            <a:ext cx="1117600" cy="962025"/>
          </a:xfrm>
          <a:prstGeom prst="rect">
            <a:avLst/>
          </a:prstGeom>
          <a:noFill/>
          <a:ln w="9525">
            <a:noFill/>
            <a:miter lim="800000"/>
            <a:headEnd/>
            <a:tailEnd/>
          </a:ln>
        </p:spPr>
      </p:pic>
      <p:pic>
        <p:nvPicPr>
          <p:cNvPr id="88070" name="Picture 4" descr="C:\Documents and Settings\Администратор\Рабочий стол\Безимени5.tif"/>
          <p:cNvPicPr>
            <a:picLocks noChangeAspect="1" noChangeArrowheads="1"/>
          </p:cNvPicPr>
          <p:nvPr/>
        </p:nvPicPr>
        <p:blipFill>
          <a:blip r:embed="rId10"/>
          <a:srcRect/>
          <a:stretch>
            <a:fillRect/>
          </a:stretch>
        </p:blipFill>
        <p:spPr bwMode="auto">
          <a:xfrm>
            <a:off x="7072313" y="1643063"/>
            <a:ext cx="1106487" cy="939800"/>
          </a:xfrm>
          <a:prstGeom prst="rect">
            <a:avLst/>
          </a:prstGeom>
          <a:noFill/>
          <a:ln w="9525">
            <a:noFill/>
            <a:miter lim="800000"/>
            <a:headEnd/>
            <a:tailEnd/>
          </a:ln>
        </p:spPr>
      </p:pic>
      <p:grpSp>
        <p:nvGrpSpPr>
          <p:cNvPr id="88071" name="Группа 16"/>
          <p:cNvGrpSpPr>
            <a:grpSpLocks/>
          </p:cNvGrpSpPr>
          <p:nvPr/>
        </p:nvGrpSpPr>
        <p:grpSpPr bwMode="auto">
          <a:xfrm>
            <a:off x="6143625" y="5429250"/>
            <a:ext cx="2643188" cy="1071563"/>
            <a:chOff x="6143636" y="5429264"/>
            <a:chExt cx="2643206" cy="1071570"/>
          </a:xfrm>
        </p:grpSpPr>
        <p:grpSp>
          <p:nvGrpSpPr>
            <p:cNvPr id="88073" name="Группа 14"/>
            <p:cNvGrpSpPr>
              <a:grpSpLocks/>
            </p:cNvGrpSpPr>
            <p:nvPr/>
          </p:nvGrpSpPr>
          <p:grpSpPr bwMode="auto">
            <a:xfrm>
              <a:off x="6215074" y="5572140"/>
              <a:ext cx="2500330" cy="857256"/>
              <a:chOff x="6215074" y="5572140"/>
              <a:chExt cx="2500330" cy="857256"/>
            </a:xfrm>
          </p:grpSpPr>
          <p:sp>
            <p:nvSpPr>
              <p:cNvPr id="24" name="Скругленный прямоугольник 23"/>
              <p:cNvSpPr/>
              <p:nvPr/>
            </p:nvSpPr>
            <p:spPr>
              <a:xfrm>
                <a:off x="6215074" y="5572140"/>
                <a:ext cx="2500330" cy="85725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dirty="0"/>
              </a:p>
            </p:txBody>
          </p:sp>
          <p:sp>
            <p:nvSpPr>
              <p:cNvPr id="25" name="TextBox 24"/>
              <p:cNvSpPr txBox="1"/>
              <p:nvPr/>
            </p:nvSpPr>
            <p:spPr>
              <a:xfrm>
                <a:off x="6500826" y="5715016"/>
                <a:ext cx="2071702" cy="523220"/>
              </a:xfrm>
              <a:prstGeom prst="rect">
                <a:avLst/>
              </a:prstGeom>
              <a:noFill/>
            </p:spPr>
            <p:txBody>
              <a:bodyPr>
                <a:spAutoFit/>
              </a:bodyPr>
              <a:lstStyle/>
              <a:p>
                <a:pPr fontAlgn="auto">
                  <a:spcBef>
                    <a:spcPts val="0"/>
                  </a:spcBef>
                  <a:spcAft>
                    <a:spcPts val="0"/>
                  </a:spcAft>
                  <a:defRPr/>
                </a:pPr>
                <a:r>
                  <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Назад</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grpSp>
        <p:sp>
          <p:nvSpPr>
            <p:cNvPr id="23" name="Управляющая кнопка: настраиваемая 22">
              <a:hlinkClick r:id="rId11" action="ppaction://hlinksldjump" highlightClick="1"/>
            </p:cNvPr>
            <p:cNvSpPr/>
            <p:nvPr/>
          </p:nvSpPr>
          <p:spPr>
            <a:xfrm>
              <a:off x="6143636" y="5429264"/>
              <a:ext cx="2643206" cy="107157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grpSp>
      <p:pic>
        <p:nvPicPr>
          <p:cNvPr id="88072" name="Picture 2" descr="j0440350[1]"/>
          <p:cNvPicPr>
            <a:picLocks noChangeAspect="1" noChangeArrowheads="1"/>
          </p:cNvPicPr>
          <p:nvPr/>
        </p:nvPicPr>
        <p:blipFill>
          <a:blip r:embed="rId12"/>
          <a:srcRect/>
          <a:stretch>
            <a:fillRect/>
          </a:stretch>
        </p:blipFill>
        <p:spPr bwMode="auto">
          <a:xfrm>
            <a:off x="1143000" y="4429125"/>
            <a:ext cx="4071938" cy="2132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Запрещающие знаки</a:t>
            </a:r>
            <a:endParaRPr lang="ru-RU" dirty="0"/>
          </a:p>
        </p:txBody>
      </p:sp>
      <p:graphicFrame>
        <p:nvGraphicFramePr>
          <p:cNvPr id="4" name="Содержимое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C:\Documents and Settings\Администратор\Рабочий стол\Безимени-2.tif"/>
          <p:cNvPicPr>
            <a:picLocks noChangeAspect="1" noChangeArrowheads="1"/>
          </p:cNvPicPr>
          <p:nvPr/>
        </p:nvPicPr>
        <p:blipFill>
          <a:blip r:embed="rId7"/>
          <a:srcRect/>
          <a:stretch>
            <a:fillRect/>
          </a:stretch>
        </p:blipFill>
        <p:spPr bwMode="auto">
          <a:xfrm>
            <a:off x="3786188" y="1928813"/>
            <a:ext cx="1500187" cy="15144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Запрещающие знаки</a:t>
            </a:r>
            <a:endParaRPr lang="ru-RU" dirty="0"/>
          </a:p>
        </p:txBody>
      </p:sp>
      <p:graphicFrame>
        <p:nvGraphicFramePr>
          <p:cNvPr id="4" name="Содержимое 3"/>
          <p:cNvGraphicFramePr>
            <a:graphicFrameLocks noGrp="1"/>
          </p:cNvGraphicFramePr>
          <p:nvPr>
            <p:ph idx="1"/>
          </p:nvPr>
        </p:nvGraphicFramePr>
        <p:xfrm>
          <a:off x="428596" y="1428737"/>
          <a:ext cx="8229600" cy="242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3"/>
          <p:cNvGraphicFramePr>
            <a:graphicFrameLocks/>
          </p:cNvGraphicFramePr>
          <p:nvPr/>
        </p:nvGraphicFramePr>
        <p:xfrm>
          <a:off x="428596" y="4214818"/>
          <a:ext cx="8229600" cy="24288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0116" name="Picture 8" descr="C:\WINDOWS\Рабочий стол\Korvi\для през\sn3_1.gif"/>
          <p:cNvPicPr>
            <a:picLocks noChangeAspect="1" noChangeArrowheads="1"/>
          </p:cNvPicPr>
          <p:nvPr/>
        </p:nvPicPr>
        <p:blipFill>
          <a:blip r:embed="rId12"/>
          <a:srcRect/>
          <a:stretch>
            <a:fillRect/>
          </a:stretch>
        </p:blipFill>
        <p:spPr bwMode="auto">
          <a:xfrm>
            <a:off x="857250" y="1500188"/>
            <a:ext cx="1038225" cy="1071562"/>
          </a:xfrm>
          <a:prstGeom prst="rect">
            <a:avLst/>
          </a:prstGeom>
          <a:noFill/>
          <a:ln w="9525">
            <a:noFill/>
            <a:miter lim="800000"/>
            <a:headEnd/>
            <a:tailEnd/>
          </a:ln>
        </p:spPr>
      </p:pic>
      <p:pic>
        <p:nvPicPr>
          <p:cNvPr id="90117" name="Picture 7" descr="C:\WINDOWS\Рабочий стол\Korvi\для през\знаки\SVETOFOR_RU - Библиотека - ПДД - Дорожные Знаки - Запрещающие Знаки.files\sn3_10.gif"/>
          <p:cNvPicPr>
            <a:picLocks noChangeAspect="1" noChangeArrowheads="1"/>
          </p:cNvPicPr>
          <p:nvPr/>
        </p:nvPicPr>
        <p:blipFill>
          <a:blip r:embed="rId13"/>
          <a:srcRect/>
          <a:stretch>
            <a:fillRect/>
          </a:stretch>
        </p:blipFill>
        <p:spPr bwMode="auto">
          <a:xfrm>
            <a:off x="2928938" y="1500188"/>
            <a:ext cx="1071562" cy="1071562"/>
          </a:xfrm>
          <a:prstGeom prst="rect">
            <a:avLst/>
          </a:prstGeom>
          <a:noFill/>
          <a:ln w="9525">
            <a:noFill/>
            <a:miter lim="800000"/>
            <a:headEnd/>
            <a:tailEnd/>
          </a:ln>
        </p:spPr>
      </p:pic>
      <p:pic>
        <p:nvPicPr>
          <p:cNvPr id="90118" name="Picture 5" descr="C:\WINDOWS\Рабочий стол\Korvi\для през\знаки\SVETOFOR_RU - Библиотека - ПДД - Дорожные Знаки - Запрещающие Знаки.files\sn3_2.gif"/>
          <p:cNvPicPr>
            <a:picLocks noChangeAspect="1" noChangeArrowheads="1"/>
          </p:cNvPicPr>
          <p:nvPr/>
        </p:nvPicPr>
        <p:blipFill>
          <a:blip r:embed="rId14"/>
          <a:srcRect/>
          <a:stretch>
            <a:fillRect/>
          </a:stretch>
        </p:blipFill>
        <p:spPr bwMode="auto">
          <a:xfrm>
            <a:off x="5000625" y="1500188"/>
            <a:ext cx="1071563" cy="1071562"/>
          </a:xfrm>
          <a:prstGeom prst="rect">
            <a:avLst/>
          </a:prstGeom>
          <a:noFill/>
          <a:ln w="9525">
            <a:noFill/>
            <a:miter lim="800000"/>
            <a:headEnd/>
            <a:tailEnd/>
          </a:ln>
        </p:spPr>
      </p:pic>
      <p:pic>
        <p:nvPicPr>
          <p:cNvPr id="90119" name="Picture 6" descr="C:\WINDOWS\Рабочий стол\Korvi\для през\знаки\SVETOFOR_RU - Библиотека - ПДД - Дорожные Знаки - Запрещающие Знаки.files\sn3_3.gif"/>
          <p:cNvPicPr>
            <a:picLocks noChangeAspect="1" noChangeArrowheads="1"/>
          </p:cNvPicPr>
          <p:nvPr/>
        </p:nvPicPr>
        <p:blipFill>
          <a:blip r:embed="rId15"/>
          <a:srcRect/>
          <a:stretch>
            <a:fillRect/>
          </a:stretch>
        </p:blipFill>
        <p:spPr bwMode="auto">
          <a:xfrm>
            <a:off x="7072313" y="1500188"/>
            <a:ext cx="1071562" cy="1071562"/>
          </a:xfrm>
          <a:prstGeom prst="rect">
            <a:avLst/>
          </a:prstGeom>
          <a:noFill/>
          <a:ln w="9525">
            <a:noFill/>
            <a:miter lim="800000"/>
            <a:headEnd/>
            <a:tailEnd/>
          </a:ln>
        </p:spPr>
      </p:pic>
      <p:pic>
        <p:nvPicPr>
          <p:cNvPr id="90120" name="Picture 6" descr="C:\WINDOWS\Рабочий стол\Korvi\для през\знаки\SVETOFOR_RU - Библиотека - ПДД - Дорожные Знаки - Запрещающие Знаки.files\sn3_4.gif"/>
          <p:cNvPicPr>
            <a:picLocks noChangeAspect="1" noChangeArrowheads="1"/>
          </p:cNvPicPr>
          <p:nvPr/>
        </p:nvPicPr>
        <p:blipFill>
          <a:blip r:embed="rId16"/>
          <a:srcRect/>
          <a:stretch>
            <a:fillRect/>
          </a:stretch>
        </p:blipFill>
        <p:spPr bwMode="auto">
          <a:xfrm>
            <a:off x="857250" y="4286250"/>
            <a:ext cx="1071563" cy="1071563"/>
          </a:xfrm>
          <a:prstGeom prst="rect">
            <a:avLst/>
          </a:prstGeom>
          <a:noFill/>
          <a:ln w="9525">
            <a:noFill/>
            <a:miter lim="800000"/>
            <a:headEnd/>
            <a:tailEnd/>
          </a:ln>
        </p:spPr>
      </p:pic>
      <p:pic>
        <p:nvPicPr>
          <p:cNvPr id="90121" name="Picture 6" descr="C:\WINDOWS\Рабочий стол\Korvi\для през\знаки\SVETOFOR_RU - Библиотека - ПДД - Дорожные Знаки - Запрещающие Знаки.files\sn3_5.gif"/>
          <p:cNvPicPr>
            <a:picLocks noChangeAspect="1" noChangeArrowheads="1"/>
          </p:cNvPicPr>
          <p:nvPr/>
        </p:nvPicPr>
        <p:blipFill>
          <a:blip r:embed="rId17"/>
          <a:srcRect/>
          <a:stretch>
            <a:fillRect/>
          </a:stretch>
        </p:blipFill>
        <p:spPr bwMode="auto">
          <a:xfrm>
            <a:off x="2928938" y="4286250"/>
            <a:ext cx="1071562" cy="1071563"/>
          </a:xfrm>
          <a:prstGeom prst="rect">
            <a:avLst/>
          </a:prstGeom>
          <a:noFill/>
          <a:ln w="9525">
            <a:noFill/>
            <a:miter lim="800000"/>
            <a:headEnd/>
            <a:tailEnd/>
          </a:ln>
        </p:spPr>
      </p:pic>
      <p:pic>
        <p:nvPicPr>
          <p:cNvPr id="90122" name="Picture 6" descr="C:\WINDOWS\Рабочий стол\Korvi\для през\знаки\SVETOFOR_RU - Библиотека - ПДД - Дорожные Знаки - Запрещающие Знаки.files\sn3_6.gif"/>
          <p:cNvPicPr>
            <a:picLocks noChangeAspect="1" noChangeArrowheads="1"/>
          </p:cNvPicPr>
          <p:nvPr/>
        </p:nvPicPr>
        <p:blipFill>
          <a:blip r:embed="rId18"/>
          <a:srcRect/>
          <a:stretch>
            <a:fillRect/>
          </a:stretch>
        </p:blipFill>
        <p:spPr bwMode="auto">
          <a:xfrm>
            <a:off x="5000625" y="4286250"/>
            <a:ext cx="1071563" cy="1028700"/>
          </a:xfrm>
          <a:prstGeom prst="rect">
            <a:avLst/>
          </a:prstGeom>
          <a:noFill/>
          <a:ln w="9525">
            <a:noFill/>
            <a:miter lim="800000"/>
            <a:headEnd/>
            <a:tailEnd/>
          </a:ln>
        </p:spPr>
      </p:pic>
      <p:pic>
        <p:nvPicPr>
          <p:cNvPr id="90123" name="Picture 6" descr="C:\WINDOWS\Рабочий стол\Korvi\для през\знаки\SVETOFOR_RU - Библиотека - ПДД - Дорожные Знаки - Запрещающие Знаки.files\sn3_7.gif"/>
          <p:cNvPicPr>
            <a:picLocks noChangeAspect="1" noChangeArrowheads="1"/>
          </p:cNvPicPr>
          <p:nvPr/>
        </p:nvPicPr>
        <p:blipFill>
          <a:blip r:embed="rId19"/>
          <a:srcRect/>
          <a:stretch>
            <a:fillRect/>
          </a:stretch>
        </p:blipFill>
        <p:spPr bwMode="auto">
          <a:xfrm>
            <a:off x="7072313" y="4286250"/>
            <a:ext cx="1071562"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Запрещающие знаки</a:t>
            </a:r>
            <a:endParaRPr lang="ru-RU" dirty="0"/>
          </a:p>
        </p:txBody>
      </p:sp>
      <p:graphicFrame>
        <p:nvGraphicFramePr>
          <p:cNvPr id="4" name="Содержимое 3"/>
          <p:cNvGraphicFramePr>
            <a:graphicFrameLocks noGrp="1"/>
          </p:cNvGraphicFramePr>
          <p:nvPr>
            <p:ph idx="1"/>
          </p:nvPr>
        </p:nvGraphicFramePr>
        <p:xfrm>
          <a:off x="428596" y="1428737"/>
          <a:ext cx="8229600" cy="242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3"/>
          <p:cNvGraphicFramePr>
            <a:graphicFrameLocks/>
          </p:cNvGraphicFramePr>
          <p:nvPr/>
        </p:nvGraphicFramePr>
        <p:xfrm>
          <a:off x="428596" y="4214818"/>
          <a:ext cx="8229600" cy="24288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1140" name="Picture 6" descr="C:\WINDOWS\Рабочий стол\Korvi\для през\знаки\SVETOFOR_RU - Библиотека - ПДД - Дорожные Знаки - Запрещающие Знаки.files\sn3_8.gif"/>
          <p:cNvPicPr>
            <a:picLocks noChangeAspect="1" noChangeArrowheads="1"/>
          </p:cNvPicPr>
          <p:nvPr/>
        </p:nvPicPr>
        <p:blipFill>
          <a:blip r:embed="rId12"/>
          <a:srcRect/>
          <a:stretch>
            <a:fillRect/>
          </a:stretch>
        </p:blipFill>
        <p:spPr bwMode="auto">
          <a:xfrm>
            <a:off x="857250" y="1500188"/>
            <a:ext cx="1000125" cy="1000125"/>
          </a:xfrm>
          <a:prstGeom prst="rect">
            <a:avLst/>
          </a:prstGeom>
          <a:noFill/>
          <a:ln w="9525">
            <a:noFill/>
            <a:miter lim="800000"/>
            <a:headEnd/>
            <a:tailEnd/>
          </a:ln>
        </p:spPr>
      </p:pic>
      <p:pic>
        <p:nvPicPr>
          <p:cNvPr id="91141" name="Picture 6" descr="C:\WINDOWS\Рабочий стол\Korvi\для през\знаки\SVETOFOR_RU - Библиотека - ПДД - Дорожные Знаки - Запрещающие Знаки.files\sn3_9.gif"/>
          <p:cNvPicPr>
            <a:picLocks noChangeAspect="1" noChangeArrowheads="1"/>
          </p:cNvPicPr>
          <p:nvPr/>
        </p:nvPicPr>
        <p:blipFill>
          <a:blip r:embed="rId13"/>
          <a:srcRect/>
          <a:stretch>
            <a:fillRect/>
          </a:stretch>
        </p:blipFill>
        <p:spPr bwMode="auto">
          <a:xfrm>
            <a:off x="2928938" y="1500188"/>
            <a:ext cx="1012825" cy="1012825"/>
          </a:xfrm>
          <a:prstGeom prst="rect">
            <a:avLst/>
          </a:prstGeom>
          <a:noFill/>
          <a:ln w="9525">
            <a:noFill/>
            <a:miter lim="800000"/>
            <a:headEnd/>
            <a:tailEnd/>
          </a:ln>
        </p:spPr>
      </p:pic>
      <p:pic>
        <p:nvPicPr>
          <p:cNvPr id="91142" name="Picture 5" descr="C:\WINDOWS\Рабочий стол\Korvi\для през\знаки\SVETOFOR_RU - Библиотека - ПДД - Дорожные Знаки - Запрещающие Знаки.files\sn3_11.gif"/>
          <p:cNvPicPr>
            <a:picLocks noChangeAspect="1" noChangeArrowheads="1"/>
          </p:cNvPicPr>
          <p:nvPr/>
        </p:nvPicPr>
        <p:blipFill>
          <a:blip r:embed="rId14"/>
          <a:srcRect/>
          <a:stretch>
            <a:fillRect/>
          </a:stretch>
        </p:blipFill>
        <p:spPr bwMode="auto">
          <a:xfrm>
            <a:off x="5000625" y="1500188"/>
            <a:ext cx="993775" cy="993775"/>
          </a:xfrm>
          <a:prstGeom prst="rect">
            <a:avLst/>
          </a:prstGeom>
          <a:noFill/>
          <a:ln w="9525">
            <a:noFill/>
            <a:miter lim="800000"/>
            <a:headEnd/>
            <a:tailEnd/>
          </a:ln>
        </p:spPr>
      </p:pic>
      <p:pic>
        <p:nvPicPr>
          <p:cNvPr id="91143" name="Picture 5" descr="C:\WINDOWS\Рабочий стол\Korvi\для през\знаки\SVETOFOR_RU - Библиотека - ПДД - Дорожные Знаки - Запрещающие Знаки.files\sn3_12.gif"/>
          <p:cNvPicPr>
            <a:picLocks noChangeAspect="1" noChangeArrowheads="1"/>
          </p:cNvPicPr>
          <p:nvPr/>
        </p:nvPicPr>
        <p:blipFill>
          <a:blip r:embed="rId15"/>
          <a:srcRect/>
          <a:stretch>
            <a:fillRect/>
          </a:stretch>
        </p:blipFill>
        <p:spPr bwMode="auto">
          <a:xfrm>
            <a:off x="7072313" y="1500188"/>
            <a:ext cx="993775" cy="993775"/>
          </a:xfrm>
          <a:prstGeom prst="rect">
            <a:avLst/>
          </a:prstGeom>
          <a:noFill/>
          <a:ln w="9525">
            <a:noFill/>
            <a:miter lim="800000"/>
            <a:headEnd/>
            <a:tailEnd/>
          </a:ln>
        </p:spPr>
      </p:pic>
      <p:pic>
        <p:nvPicPr>
          <p:cNvPr id="91144" name="Picture 6" descr="C:\WINDOWS\Рабочий стол\Korvi\для през\знаки\SVETOFOR_RU - Библиотека - ПДД - Дорожные Знаки - Запрещающие Знаки.files\sn3_13.gif"/>
          <p:cNvPicPr>
            <a:picLocks noChangeAspect="1" noChangeArrowheads="1"/>
          </p:cNvPicPr>
          <p:nvPr/>
        </p:nvPicPr>
        <p:blipFill>
          <a:blip r:embed="rId16"/>
          <a:srcRect/>
          <a:stretch>
            <a:fillRect/>
          </a:stretch>
        </p:blipFill>
        <p:spPr bwMode="auto">
          <a:xfrm>
            <a:off x="857250" y="4286250"/>
            <a:ext cx="1000125" cy="1000125"/>
          </a:xfrm>
          <a:prstGeom prst="rect">
            <a:avLst/>
          </a:prstGeom>
          <a:noFill/>
          <a:ln w="9525">
            <a:noFill/>
            <a:miter lim="800000"/>
            <a:headEnd/>
            <a:tailEnd/>
          </a:ln>
        </p:spPr>
      </p:pic>
      <p:pic>
        <p:nvPicPr>
          <p:cNvPr id="91145" name="Picture 6" descr="C:\WINDOWS\Рабочий стол\Korvi\для през\знаки\SVETOFOR_RU - Библиотека - ПДД - Дорожные Знаки - Запрещающие Знаки.files\sn3_14.gif"/>
          <p:cNvPicPr>
            <a:picLocks noChangeAspect="1" noChangeArrowheads="1"/>
          </p:cNvPicPr>
          <p:nvPr/>
        </p:nvPicPr>
        <p:blipFill>
          <a:blip r:embed="rId17"/>
          <a:srcRect/>
          <a:stretch>
            <a:fillRect/>
          </a:stretch>
        </p:blipFill>
        <p:spPr bwMode="auto">
          <a:xfrm>
            <a:off x="2928938" y="4286250"/>
            <a:ext cx="1000125" cy="1000125"/>
          </a:xfrm>
          <a:prstGeom prst="rect">
            <a:avLst/>
          </a:prstGeom>
          <a:noFill/>
          <a:ln w="9525">
            <a:noFill/>
            <a:miter lim="800000"/>
            <a:headEnd/>
            <a:tailEnd/>
          </a:ln>
        </p:spPr>
      </p:pic>
      <p:pic>
        <p:nvPicPr>
          <p:cNvPr id="91146" name="Picture 6" descr="C:\WINDOWS\Рабочий стол\Korvi\для през\знаки\SVETOFOR_RU - Библиотека - ПДД - Дорожные Знаки - Запрещающие Знаки.files\sn3_15.gif"/>
          <p:cNvPicPr>
            <a:picLocks noChangeAspect="1" noChangeArrowheads="1"/>
          </p:cNvPicPr>
          <p:nvPr/>
        </p:nvPicPr>
        <p:blipFill>
          <a:blip r:embed="rId18"/>
          <a:srcRect/>
          <a:stretch>
            <a:fillRect/>
          </a:stretch>
        </p:blipFill>
        <p:spPr bwMode="auto">
          <a:xfrm>
            <a:off x="5000625" y="4286250"/>
            <a:ext cx="1000125" cy="1000125"/>
          </a:xfrm>
          <a:prstGeom prst="rect">
            <a:avLst/>
          </a:prstGeom>
          <a:noFill/>
          <a:ln w="9525">
            <a:noFill/>
            <a:miter lim="800000"/>
            <a:headEnd/>
            <a:tailEnd/>
          </a:ln>
        </p:spPr>
      </p:pic>
      <p:pic>
        <p:nvPicPr>
          <p:cNvPr id="91147" name="Picture 9" descr="C:\WINDOWS\Рабочий стол\Korvi\для през\знаки\SVETOFOR_RU - Библиотека - ПДД - Дорожные Знаки - Запрещающие Знаки.files\sn3_16.gif"/>
          <p:cNvPicPr>
            <a:picLocks noChangeAspect="1" noChangeArrowheads="1"/>
          </p:cNvPicPr>
          <p:nvPr/>
        </p:nvPicPr>
        <p:blipFill>
          <a:blip r:embed="rId19"/>
          <a:srcRect/>
          <a:stretch>
            <a:fillRect/>
          </a:stretch>
        </p:blipFill>
        <p:spPr bwMode="auto">
          <a:xfrm>
            <a:off x="7072313" y="4286250"/>
            <a:ext cx="100012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Запрещающие знаки</a:t>
            </a:r>
            <a:endParaRPr lang="ru-RU" dirty="0"/>
          </a:p>
        </p:txBody>
      </p:sp>
      <p:graphicFrame>
        <p:nvGraphicFramePr>
          <p:cNvPr id="5" name="Содержимое 3"/>
          <p:cNvGraphicFramePr>
            <a:graphicFrameLocks noGrp="1"/>
          </p:cNvGraphicFramePr>
          <p:nvPr>
            <p:ph idx="1"/>
          </p:nvPr>
        </p:nvGraphicFramePr>
        <p:xfrm>
          <a:off x="428596" y="1428737"/>
          <a:ext cx="8229600" cy="242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63" name="Picture 9" descr="C:\WINDOWS\Рабочий стол\Korvi\для през\знаки\SVETOFOR_RU - Библиотека - ПДД - Дорожные Знаки - Запрещающие Знаки.files\sn3_17_2.gif"/>
          <p:cNvPicPr>
            <a:picLocks noChangeAspect="1" noChangeArrowheads="1"/>
          </p:cNvPicPr>
          <p:nvPr/>
        </p:nvPicPr>
        <p:blipFill>
          <a:blip r:embed="rId7"/>
          <a:srcRect/>
          <a:stretch>
            <a:fillRect/>
          </a:stretch>
        </p:blipFill>
        <p:spPr bwMode="auto">
          <a:xfrm>
            <a:off x="7072313" y="1500188"/>
            <a:ext cx="1000125" cy="1000125"/>
          </a:xfrm>
          <a:prstGeom prst="rect">
            <a:avLst/>
          </a:prstGeom>
          <a:noFill/>
          <a:ln w="9525">
            <a:noFill/>
            <a:miter lim="800000"/>
            <a:headEnd/>
            <a:tailEnd/>
          </a:ln>
        </p:spPr>
      </p:pic>
      <p:pic>
        <p:nvPicPr>
          <p:cNvPr id="92164" name="Picture 6" descr="C:\WINDOWS\Рабочий стол\Korvi\для през\знаки\SVETOFOR_RU - Библиотека - ПДД - Дорожные Знаки - Запрещающие Знаки.files\sn3_18_1.gif"/>
          <p:cNvPicPr>
            <a:picLocks noChangeAspect="1" noChangeArrowheads="1"/>
          </p:cNvPicPr>
          <p:nvPr/>
        </p:nvPicPr>
        <p:blipFill>
          <a:blip r:embed="rId8"/>
          <a:srcRect/>
          <a:stretch>
            <a:fillRect/>
          </a:stretch>
        </p:blipFill>
        <p:spPr bwMode="auto">
          <a:xfrm>
            <a:off x="5000625" y="1500188"/>
            <a:ext cx="1000125" cy="1000125"/>
          </a:xfrm>
          <a:prstGeom prst="rect">
            <a:avLst/>
          </a:prstGeom>
          <a:noFill/>
          <a:ln w="9525">
            <a:noFill/>
            <a:miter lim="800000"/>
            <a:headEnd/>
            <a:tailEnd/>
          </a:ln>
        </p:spPr>
      </p:pic>
      <p:pic>
        <p:nvPicPr>
          <p:cNvPr id="92165" name="Picture 6" descr="C:\WINDOWS\Рабочий стол\Korvi\для през\знаки\SVETOFOR_RU - Библиотека - ПДД - Дорожные Знаки - Запрещающие Знаки.files\sn3_19.gif"/>
          <p:cNvPicPr>
            <a:picLocks noChangeAspect="1" noChangeArrowheads="1"/>
          </p:cNvPicPr>
          <p:nvPr/>
        </p:nvPicPr>
        <p:blipFill>
          <a:blip r:embed="rId9"/>
          <a:srcRect/>
          <a:stretch>
            <a:fillRect/>
          </a:stretch>
        </p:blipFill>
        <p:spPr bwMode="auto">
          <a:xfrm>
            <a:off x="2928938" y="1500188"/>
            <a:ext cx="1000125" cy="1000125"/>
          </a:xfrm>
          <a:prstGeom prst="rect">
            <a:avLst/>
          </a:prstGeom>
          <a:noFill/>
          <a:ln w="9525">
            <a:noFill/>
            <a:miter lim="800000"/>
            <a:headEnd/>
            <a:tailEnd/>
          </a:ln>
        </p:spPr>
      </p:pic>
      <p:pic>
        <p:nvPicPr>
          <p:cNvPr id="92166" name="Picture 9" descr="C:\WINDOWS\Рабочий стол\Korvi\для през\знаки\SVETOFOR_RU - Библиотека - ПДД - Дорожные Знаки - Запрещающие Знаки.files\sn3_24.gif"/>
          <p:cNvPicPr>
            <a:picLocks noChangeAspect="1" noChangeArrowheads="1"/>
          </p:cNvPicPr>
          <p:nvPr/>
        </p:nvPicPr>
        <p:blipFill>
          <a:blip r:embed="rId10"/>
          <a:srcRect/>
          <a:stretch>
            <a:fillRect/>
          </a:stretch>
        </p:blipFill>
        <p:spPr bwMode="auto">
          <a:xfrm>
            <a:off x="857250" y="1500188"/>
            <a:ext cx="1000125" cy="1000125"/>
          </a:xfrm>
          <a:prstGeom prst="rect">
            <a:avLst/>
          </a:prstGeom>
          <a:noFill/>
          <a:ln w="9525">
            <a:noFill/>
            <a:miter lim="800000"/>
            <a:headEnd/>
            <a:tailEnd/>
          </a:ln>
        </p:spPr>
      </p:pic>
      <p:pic>
        <p:nvPicPr>
          <p:cNvPr id="92167" name="Picture 2" descr="j0440351[1]"/>
          <p:cNvPicPr>
            <a:picLocks noChangeAspect="1" noChangeArrowheads="1"/>
          </p:cNvPicPr>
          <p:nvPr/>
        </p:nvPicPr>
        <p:blipFill>
          <a:blip r:embed="rId11"/>
          <a:srcRect/>
          <a:stretch>
            <a:fillRect/>
          </a:stretch>
        </p:blipFill>
        <p:spPr bwMode="auto">
          <a:xfrm>
            <a:off x="285750" y="4214813"/>
            <a:ext cx="3721100" cy="2357437"/>
          </a:xfrm>
          <a:prstGeom prst="rect">
            <a:avLst/>
          </a:prstGeom>
          <a:noFill/>
          <a:ln w="9525">
            <a:noFill/>
            <a:miter lim="800000"/>
            <a:headEnd/>
            <a:tailEnd/>
          </a:ln>
        </p:spPr>
      </p:pic>
      <p:grpSp>
        <p:nvGrpSpPr>
          <p:cNvPr id="92168" name="Группа 11"/>
          <p:cNvGrpSpPr>
            <a:grpSpLocks/>
          </p:cNvGrpSpPr>
          <p:nvPr/>
        </p:nvGrpSpPr>
        <p:grpSpPr bwMode="auto">
          <a:xfrm>
            <a:off x="6143625" y="5429250"/>
            <a:ext cx="2643188" cy="1071563"/>
            <a:chOff x="6143636" y="5429264"/>
            <a:chExt cx="2643206" cy="1071570"/>
          </a:xfrm>
        </p:grpSpPr>
        <p:grpSp>
          <p:nvGrpSpPr>
            <p:cNvPr id="92169" name="Группа 14"/>
            <p:cNvGrpSpPr>
              <a:grpSpLocks/>
            </p:cNvGrpSpPr>
            <p:nvPr/>
          </p:nvGrpSpPr>
          <p:grpSpPr bwMode="auto">
            <a:xfrm>
              <a:off x="6215074" y="5572140"/>
              <a:ext cx="2500330" cy="857256"/>
              <a:chOff x="6215074" y="5572140"/>
              <a:chExt cx="2500330" cy="857256"/>
            </a:xfrm>
          </p:grpSpPr>
          <p:sp>
            <p:nvSpPr>
              <p:cNvPr id="15" name="Скругленный прямоугольник 14"/>
              <p:cNvSpPr/>
              <p:nvPr/>
            </p:nvSpPr>
            <p:spPr>
              <a:xfrm>
                <a:off x="6215074" y="5572140"/>
                <a:ext cx="2500330" cy="85725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dirty="0"/>
              </a:p>
            </p:txBody>
          </p:sp>
          <p:sp>
            <p:nvSpPr>
              <p:cNvPr id="16" name="TextBox 15"/>
              <p:cNvSpPr txBox="1"/>
              <p:nvPr/>
            </p:nvSpPr>
            <p:spPr>
              <a:xfrm>
                <a:off x="6500826" y="5715016"/>
                <a:ext cx="2071702" cy="523220"/>
              </a:xfrm>
              <a:prstGeom prst="rect">
                <a:avLst/>
              </a:prstGeom>
              <a:noFill/>
            </p:spPr>
            <p:txBody>
              <a:bodyPr>
                <a:spAutoFit/>
              </a:bodyPr>
              <a:lstStyle/>
              <a:p>
                <a:pPr fontAlgn="auto">
                  <a:spcBef>
                    <a:spcPts val="0"/>
                  </a:spcBef>
                  <a:spcAft>
                    <a:spcPts val="0"/>
                  </a:spcAft>
                  <a:defRPr/>
                </a:pPr>
                <a:r>
                  <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Назад</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grpSp>
        <p:sp>
          <p:nvSpPr>
            <p:cNvPr id="14" name="Управляющая кнопка: настраиваемая 13">
              <a:hlinkClick r:id="rId12" action="ppaction://hlinksldjump" highlightClick="1"/>
            </p:cNvPr>
            <p:cNvSpPr/>
            <p:nvPr/>
          </p:nvSpPr>
          <p:spPr>
            <a:xfrm>
              <a:off x="6143636" y="5429264"/>
              <a:ext cx="2643206" cy="107157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Предписывающие знаки</a:t>
            </a:r>
            <a:endParaRPr lang="ru-RU" dirty="0"/>
          </a:p>
        </p:txBody>
      </p:sp>
      <p:graphicFrame>
        <p:nvGraphicFramePr>
          <p:cNvPr id="4" name="Содержимое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C:\Documents and Settings\Администратор\Рабочий стол\Безимени-5.tif"/>
          <p:cNvPicPr>
            <a:picLocks noChangeAspect="1" noChangeArrowheads="1"/>
          </p:cNvPicPr>
          <p:nvPr/>
        </p:nvPicPr>
        <p:blipFill>
          <a:blip r:embed="rId7"/>
          <a:srcRect/>
          <a:stretch>
            <a:fillRect/>
          </a:stretch>
        </p:blipFill>
        <p:spPr bwMode="auto">
          <a:xfrm>
            <a:off x="3714750" y="1928813"/>
            <a:ext cx="1614488" cy="16430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Цели занятий</a:t>
            </a:r>
            <a:endParaRPr lang="ru-RU" dirty="0"/>
          </a:p>
        </p:txBody>
      </p:sp>
      <p:sp>
        <p:nvSpPr>
          <p:cNvPr id="75778" name="Содержимое 2"/>
          <p:cNvSpPr>
            <a:spLocks noGrp="1"/>
          </p:cNvSpPr>
          <p:nvPr>
            <p:ph idx="1"/>
          </p:nvPr>
        </p:nvSpPr>
        <p:spPr/>
        <p:txBody>
          <a:bodyPr/>
          <a:lstStyle/>
          <a:p>
            <a:r>
              <a:rPr lang="ru-RU" smtClean="0"/>
              <a:t>Повторить и закрепить знания сигналов светофора;</a:t>
            </a:r>
          </a:p>
          <a:p>
            <a:r>
              <a:rPr lang="ru-RU" smtClean="0"/>
              <a:t>Повторить основные правила дорожного движения;</a:t>
            </a:r>
          </a:p>
          <a:p>
            <a:r>
              <a:rPr lang="ru-RU" smtClean="0"/>
              <a:t>Познакомиться с основными видами дорожных знаков;</a:t>
            </a:r>
          </a:p>
          <a:p>
            <a:r>
              <a:rPr lang="ru-RU" smtClean="0"/>
              <a:t>Расширить знания о правилах дорожного движения для пешеходов.</a:t>
            </a:r>
          </a:p>
          <a:p>
            <a:endParaRPr lang="ru-RU" smtClean="0"/>
          </a:p>
          <a:p>
            <a:endParaRPr lang="ru-RU" smtClean="0"/>
          </a:p>
          <a:p>
            <a:endParaRPr lang="ru-RU"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lstStyle/>
          <a:p>
            <a:pPr fontAlgn="auto">
              <a:spcAft>
                <a:spcPts val="0"/>
              </a:spcAft>
              <a:defRPr/>
            </a:pPr>
            <a:r>
              <a:rPr lang="ru-RU" dirty="0" smtClean="0"/>
              <a:t>Предписывающие знаки</a:t>
            </a:r>
            <a:endParaRPr lang="ru-RU" dirty="0"/>
          </a:p>
        </p:txBody>
      </p:sp>
      <p:graphicFrame>
        <p:nvGraphicFramePr>
          <p:cNvPr id="4" name="Содержимое 3"/>
          <p:cNvGraphicFramePr>
            <a:graphicFrameLocks noGrp="1"/>
          </p:cNvGraphicFramePr>
          <p:nvPr>
            <p:ph idx="1"/>
          </p:nvPr>
        </p:nvGraphicFramePr>
        <p:xfrm>
          <a:off x="428596" y="1857364"/>
          <a:ext cx="8229600" cy="242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4211" name="Группа 4"/>
          <p:cNvGrpSpPr>
            <a:grpSpLocks/>
          </p:cNvGrpSpPr>
          <p:nvPr/>
        </p:nvGrpSpPr>
        <p:grpSpPr bwMode="auto">
          <a:xfrm>
            <a:off x="6143625" y="5429250"/>
            <a:ext cx="2643188" cy="1071563"/>
            <a:chOff x="6143636" y="5429264"/>
            <a:chExt cx="2643206" cy="1071570"/>
          </a:xfrm>
        </p:grpSpPr>
        <p:grpSp>
          <p:nvGrpSpPr>
            <p:cNvPr id="94217" name="Группа 14"/>
            <p:cNvGrpSpPr>
              <a:grpSpLocks/>
            </p:cNvGrpSpPr>
            <p:nvPr/>
          </p:nvGrpSpPr>
          <p:grpSpPr bwMode="auto">
            <a:xfrm>
              <a:off x="6215074" y="5572140"/>
              <a:ext cx="2500330" cy="857256"/>
              <a:chOff x="6215074" y="5572140"/>
              <a:chExt cx="2500330" cy="857256"/>
            </a:xfrm>
          </p:grpSpPr>
          <p:sp>
            <p:nvSpPr>
              <p:cNvPr id="8" name="Скругленный прямоугольник 7"/>
              <p:cNvSpPr/>
              <p:nvPr/>
            </p:nvSpPr>
            <p:spPr>
              <a:xfrm>
                <a:off x="6215074" y="5572140"/>
                <a:ext cx="2500330" cy="85725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dirty="0"/>
              </a:p>
            </p:txBody>
          </p:sp>
          <p:sp>
            <p:nvSpPr>
              <p:cNvPr id="9" name="TextBox 8"/>
              <p:cNvSpPr txBox="1"/>
              <p:nvPr/>
            </p:nvSpPr>
            <p:spPr>
              <a:xfrm>
                <a:off x="6500826" y="5715016"/>
                <a:ext cx="2071702" cy="523220"/>
              </a:xfrm>
              <a:prstGeom prst="rect">
                <a:avLst/>
              </a:prstGeom>
              <a:noFill/>
            </p:spPr>
            <p:txBody>
              <a:bodyPr>
                <a:spAutoFit/>
              </a:bodyPr>
              <a:lstStyle/>
              <a:p>
                <a:pPr fontAlgn="auto">
                  <a:spcBef>
                    <a:spcPts val="0"/>
                  </a:spcBef>
                  <a:spcAft>
                    <a:spcPts val="0"/>
                  </a:spcAft>
                  <a:defRPr/>
                </a:pPr>
                <a:r>
                  <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Назад</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grpSp>
        <p:sp>
          <p:nvSpPr>
            <p:cNvPr id="7" name="Управляющая кнопка: настраиваемая 6">
              <a:hlinkClick r:id="rId7" action="ppaction://hlinksldjump" highlightClick="1"/>
            </p:cNvPr>
            <p:cNvSpPr/>
            <p:nvPr/>
          </p:nvSpPr>
          <p:spPr>
            <a:xfrm>
              <a:off x="6143636" y="5429264"/>
              <a:ext cx="2643206" cy="107157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grpSp>
      <p:pic>
        <p:nvPicPr>
          <p:cNvPr id="6" name="Picture 2" descr="C:\Documents and Settings\Администратор\Рабочий стол\Безимени-12.tif"/>
          <p:cNvPicPr>
            <a:picLocks noChangeAspect="1" noChangeArrowheads="1"/>
          </p:cNvPicPr>
          <p:nvPr/>
        </p:nvPicPr>
        <p:blipFill>
          <a:blip r:embed="rId8"/>
          <a:srcRect/>
          <a:stretch>
            <a:fillRect/>
          </a:stretch>
        </p:blipFill>
        <p:spPr bwMode="auto">
          <a:xfrm>
            <a:off x="857250" y="2000250"/>
            <a:ext cx="1000125" cy="1009650"/>
          </a:xfrm>
          <a:prstGeom prst="rect">
            <a:avLst/>
          </a:prstGeom>
          <a:ln>
            <a:noFill/>
          </a:ln>
          <a:effectLst>
            <a:outerShdw blurRad="292100" dist="139700" dir="2700000" algn="tl" rotWithShape="0">
              <a:srgbClr val="333333">
                <a:alpha val="65000"/>
              </a:srgbClr>
            </a:outerShdw>
          </a:effectLst>
        </p:spPr>
      </p:pic>
      <p:pic>
        <p:nvPicPr>
          <p:cNvPr id="15" name="Picture 2" descr="C:\Documents and Settings\Администратор\Рабочий стол\Безимени-5.tif"/>
          <p:cNvPicPr>
            <a:picLocks noChangeAspect="1" noChangeArrowheads="1"/>
          </p:cNvPicPr>
          <p:nvPr/>
        </p:nvPicPr>
        <p:blipFill>
          <a:blip r:embed="rId9"/>
          <a:srcRect/>
          <a:stretch>
            <a:fillRect/>
          </a:stretch>
        </p:blipFill>
        <p:spPr bwMode="auto">
          <a:xfrm>
            <a:off x="2928938" y="2000250"/>
            <a:ext cx="1000125" cy="1017588"/>
          </a:xfrm>
          <a:prstGeom prst="rect">
            <a:avLst/>
          </a:prstGeom>
          <a:ln>
            <a:noFill/>
          </a:ln>
          <a:effectLst>
            <a:outerShdw blurRad="292100" dist="139700" dir="2700000" algn="tl" rotWithShape="0">
              <a:srgbClr val="333333">
                <a:alpha val="65000"/>
              </a:srgbClr>
            </a:outerShdw>
          </a:effectLst>
        </p:spPr>
      </p:pic>
      <p:pic>
        <p:nvPicPr>
          <p:cNvPr id="10" name="Picture 3" descr="C:\Documents and Settings\Администратор\Рабочий стол\Безимени-1.tif"/>
          <p:cNvPicPr>
            <a:picLocks noChangeAspect="1" noChangeArrowheads="1"/>
          </p:cNvPicPr>
          <p:nvPr/>
        </p:nvPicPr>
        <p:blipFill>
          <a:blip r:embed="rId10"/>
          <a:srcRect/>
          <a:stretch>
            <a:fillRect/>
          </a:stretch>
        </p:blipFill>
        <p:spPr bwMode="auto">
          <a:xfrm>
            <a:off x="5000625" y="2000250"/>
            <a:ext cx="1000125" cy="1017588"/>
          </a:xfrm>
          <a:prstGeom prst="rect">
            <a:avLst/>
          </a:prstGeom>
          <a:ln>
            <a:noFill/>
          </a:ln>
          <a:effectLst>
            <a:outerShdw blurRad="292100" dist="139700" dir="2700000" algn="tl" rotWithShape="0">
              <a:srgbClr val="333333">
                <a:alpha val="65000"/>
              </a:srgbClr>
            </a:outerShdw>
          </a:effectLst>
        </p:spPr>
      </p:pic>
      <p:pic>
        <p:nvPicPr>
          <p:cNvPr id="11" name="Picture 4" descr="C:\Documents and Settings\Администратор\Рабочий стол\Безимени2.tif"/>
          <p:cNvPicPr>
            <a:picLocks noChangeAspect="1" noChangeArrowheads="1"/>
          </p:cNvPicPr>
          <p:nvPr/>
        </p:nvPicPr>
        <p:blipFill>
          <a:blip r:embed="rId11"/>
          <a:srcRect/>
          <a:stretch>
            <a:fillRect/>
          </a:stretch>
        </p:blipFill>
        <p:spPr bwMode="auto">
          <a:xfrm>
            <a:off x="7072313" y="2000250"/>
            <a:ext cx="1000125" cy="1017588"/>
          </a:xfrm>
          <a:prstGeom prst="rect">
            <a:avLst/>
          </a:prstGeom>
          <a:ln>
            <a:noFill/>
          </a:ln>
          <a:effectLst>
            <a:outerShdw blurRad="292100" dist="139700" dir="2700000" algn="tl" rotWithShape="0">
              <a:srgbClr val="333333">
                <a:alpha val="65000"/>
              </a:srgbClr>
            </a:outerShdw>
          </a:effectLst>
        </p:spPr>
      </p:pic>
      <p:pic>
        <p:nvPicPr>
          <p:cNvPr id="94216" name="Picture 5" descr="j0440354[1]"/>
          <p:cNvPicPr>
            <a:picLocks noChangeAspect="1" noChangeArrowheads="1"/>
          </p:cNvPicPr>
          <p:nvPr/>
        </p:nvPicPr>
        <p:blipFill>
          <a:blip r:embed="rId12"/>
          <a:srcRect/>
          <a:stretch>
            <a:fillRect/>
          </a:stretch>
        </p:blipFill>
        <p:spPr bwMode="auto">
          <a:xfrm>
            <a:off x="357188" y="4286250"/>
            <a:ext cx="3857625"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Знаки приоритета</a:t>
            </a:r>
            <a:endParaRPr lang="ru-RU" dirty="0"/>
          </a:p>
        </p:txBody>
      </p:sp>
      <p:graphicFrame>
        <p:nvGraphicFramePr>
          <p:cNvPr id="4" name="Содержимое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C:\Documents and Settings\Администратор\Рабочий стол\Безимени-6.tif"/>
          <p:cNvPicPr>
            <a:picLocks noChangeAspect="1" noChangeArrowheads="1"/>
          </p:cNvPicPr>
          <p:nvPr/>
        </p:nvPicPr>
        <p:blipFill>
          <a:blip r:embed="rId7" cstate="print"/>
          <a:srcRect/>
          <a:stretch>
            <a:fillRect/>
          </a:stretch>
        </p:blipFill>
        <p:spPr bwMode="auto">
          <a:xfrm>
            <a:off x="3571868" y="1785926"/>
            <a:ext cx="1714512" cy="17296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Знаки приоритета</a:t>
            </a:r>
            <a:endParaRPr lang="ru-RU" dirty="0"/>
          </a:p>
        </p:txBody>
      </p:sp>
      <p:graphicFrame>
        <p:nvGraphicFramePr>
          <p:cNvPr id="4" name="Содержимое 3"/>
          <p:cNvGraphicFramePr>
            <a:graphicFrameLocks noGrp="1"/>
          </p:cNvGraphicFramePr>
          <p:nvPr>
            <p:ph idx="1"/>
          </p:nvPr>
        </p:nvGraphicFramePr>
        <p:xfrm>
          <a:off x="428596" y="1857364"/>
          <a:ext cx="8229600" cy="242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6259" name="Группа 4"/>
          <p:cNvGrpSpPr>
            <a:grpSpLocks/>
          </p:cNvGrpSpPr>
          <p:nvPr/>
        </p:nvGrpSpPr>
        <p:grpSpPr bwMode="auto">
          <a:xfrm>
            <a:off x="6143625" y="5429250"/>
            <a:ext cx="2643188" cy="1071563"/>
            <a:chOff x="6143636" y="5429264"/>
            <a:chExt cx="2643206" cy="1071570"/>
          </a:xfrm>
        </p:grpSpPr>
        <p:grpSp>
          <p:nvGrpSpPr>
            <p:cNvPr id="96265" name="Группа 14"/>
            <p:cNvGrpSpPr>
              <a:grpSpLocks/>
            </p:cNvGrpSpPr>
            <p:nvPr/>
          </p:nvGrpSpPr>
          <p:grpSpPr bwMode="auto">
            <a:xfrm>
              <a:off x="6215074" y="5572140"/>
              <a:ext cx="2500330" cy="857256"/>
              <a:chOff x="6215074" y="5572140"/>
              <a:chExt cx="2500330" cy="857256"/>
            </a:xfrm>
          </p:grpSpPr>
          <p:sp>
            <p:nvSpPr>
              <p:cNvPr id="8" name="Скругленный прямоугольник 7"/>
              <p:cNvSpPr/>
              <p:nvPr/>
            </p:nvSpPr>
            <p:spPr>
              <a:xfrm>
                <a:off x="6215074" y="5572140"/>
                <a:ext cx="2500330" cy="85725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dirty="0"/>
              </a:p>
            </p:txBody>
          </p:sp>
          <p:sp>
            <p:nvSpPr>
              <p:cNvPr id="9" name="TextBox 8"/>
              <p:cNvSpPr txBox="1"/>
              <p:nvPr/>
            </p:nvSpPr>
            <p:spPr>
              <a:xfrm>
                <a:off x="6500826" y="5715016"/>
                <a:ext cx="2071702" cy="523220"/>
              </a:xfrm>
              <a:prstGeom prst="rect">
                <a:avLst/>
              </a:prstGeom>
              <a:noFill/>
            </p:spPr>
            <p:txBody>
              <a:bodyPr>
                <a:spAutoFit/>
              </a:bodyPr>
              <a:lstStyle/>
              <a:p>
                <a:pPr fontAlgn="auto">
                  <a:spcBef>
                    <a:spcPts val="0"/>
                  </a:spcBef>
                  <a:spcAft>
                    <a:spcPts val="0"/>
                  </a:spcAft>
                  <a:defRPr/>
                </a:pPr>
                <a:r>
                  <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Назад</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grpSp>
        <p:sp>
          <p:nvSpPr>
            <p:cNvPr id="7" name="Управляющая кнопка: настраиваемая 6">
              <a:hlinkClick r:id="rId7" action="ppaction://hlinksldjump" highlightClick="1"/>
            </p:cNvPr>
            <p:cNvSpPr/>
            <p:nvPr/>
          </p:nvSpPr>
          <p:spPr>
            <a:xfrm>
              <a:off x="6143636" y="5429264"/>
              <a:ext cx="2643206" cy="107157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grpSp>
      <p:pic>
        <p:nvPicPr>
          <p:cNvPr id="96260" name="Picture 2" descr="j0440349[1]"/>
          <p:cNvPicPr>
            <a:picLocks noChangeAspect="1" noChangeArrowheads="1"/>
          </p:cNvPicPr>
          <p:nvPr/>
        </p:nvPicPr>
        <p:blipFill>
          <a:blip r:embed="rId8"/>
          <a:srcRect/>
          <a:stretch>
            <a:fillRect/>
          </a:stretch>
        </p:blipFill>
        <p:spPr bwMode="auto">
          <a:xfrm>
            <a:off x="1143000" y="4613275"/>
            <a:ext cx="3929063" cy="2058988"/>
          </a:xfrm>
          <a:prstGeom prst="rect">
            <a:avLst/>
          </a:prstGeom>
          <a:noFill/>
          <a:ln w="9525">
            <a:noFill/>
            <a:miter lim="800000"/>
            <a:headEnd/>
            <a:tailEnd/>
          </a:ln>
        </p:spPr>
      </p:pic>
      <p:pic>
        <p:nvPicPr>
          <p:cNvPr id="1027" name="Picture 3" descr="C:\Documents and Settings\Администратор\Рабочий стол\Безимени-8.tif"/>
          <p:cNvPicPr>
            <a:picLocks noChangeAspect="1" noChangeArrowheads="1"/>
          </p:cNvPicPr>
          <p:nvPr/>
        </p:nvPicPr>
        <p:blipFill>
          <a:blip r:embed="rId9"/>
          <a:srcRect/>
          <a:stretch>
            <a:fillRect/>
          </a:stretch>
        </p:blipFill>
        <p:spPr bwMode="auto">
          <a:xfrm>
            <a:off x="2928938" y="2000250"/>
            <a:ext cx="1149350" cy="1027113"/>
          </a:xfrm>
          <a:prstGeom prst="rect">
            <a:avLst/>
          </a:prstGeom>
          <a:ln>
            <a:noFill/>
          </a:ln>
          <a:effectLst>
            <a:outerShdw blurRad="292100" dist="139700" dir="2700000" algn="tl" rotWithShape="0">
              <a:srgbClr val="333333">
                <a:alpha val="65000"/>
              </a:srgbClr>
            </a:outerShdw>
          </a:effectLst>
        </p:spPr>
      </p:pic>
      <p:pic>
        <p:nvPicPr>
          <p:cNvPr id="1028" name="Picture 4" descr="C:\Documents and Settings\Администратор\Рабочий стол\Безимени-6.tif"/>
          <p:cNvPicPr>
            <a:picLocks noChangeAspect="1" noChangeArrowheads="1"/>
          </p:cNvPicPr>
          <p:nvPr/>
        </p:nvPicPr>
        <p:blipFill>
          <a:blip r:embed="rId10"/>
          <a:srcRect/>
          <a:stretch>
            <a:fillRect/>
          </a:stretch>
        </p:blipFill>
        <p:spPr bwMode="auto">
          <a:xfrm>
            <a:off x="857250" y="2000250"/>
            <a:ext cx="1143000" cy="1152525"/>
          </a:xfrm>
          <a:prstGeom prst="rect">
            <a:avLst/>
          </a:prstGeom>
          <a:ln>
            <a:noFill/>
          </a:ln>
          <a:effectLst>
            <a:outerShdw blurRad="292100" dist="139700" dir="2700000" algn="tl" rotWithShape="0">
              <a:srgbClr val="333333">
                <a:alpha val="65000"/>
              </a:srgbClr>
            </a:outerShdw>
          </a:effectLst>
        </p:spPr>
      </p:pic>
      <p:pic>
        <p:nvPicPr>
          <p:cNvPr id="1029" name="Picture 5" descr="C:\Documents and Settings\Администратор\Рабочий стол\Безимени-11.tif"/>
          <p:cNvPicPr>
            <a:picLocks noChangeAspect="1" noChangeArrowheads="1"/>
          </p:cNvPicPr>
          <p:nvPr/>
        </p:nvPicPr>
        <p:blipFill>
          <a:blip r:embed="rId11"/>
          <a:srcRect/>
          <a:stretch>
            <a:fillRect/>
          </a:stretch>
        </p:blipFill>
        <p:spPr bwMode="auto">
          <a:xfrm>
            <a:off x="5000625" y="2071688"/>
            <a:ext cx="1143000" cy="1020762"/>
          </a:xfrm>
          <a:prstGeom prst="rect">
            <a:avLst/>
          </a:prstGeom>
          <a:ln>
            <a:noFill/>
          </a:ln>
          <a:effectLst>
            <a:outerShdw blurRad="292100" dist="139700" dir="2700000" algn="tl" rotWithShape="0">
              <a:srgbClr val="333333">
                <a:alpha val="65000"/>
              </a:srgbClr>
            </a:outerShdw>
          </a:effectLst>
        </p:spPr>
      </p:pic>
      <p:pic>
        <p:nvPicPr>
          <p:cNvPr id="1030" name="Picture 6" descr="C:\Documents and Settings\Администратор\Рабочий стол\Безимени-10.tif"/>
          <p:cNvPicPr>
            <a:picLocks noChangeAspect="1" noChangeArrowheads="1"/>
          </p:cNvPicPr>
          <p:nvPr/>
        </p:nvPicPr>
        <p:blipFill>
          <a:blip r:embed="rId12"/>
          <a:srcRect/>
          <a:stretch>
            <a:fillRect/>
          </a:stretch>
        </p:blipFill>
        <p:spPr bwMode="auto">
          <a:xfrm>
            <a:off x="7072313" y="2000250"/>
            <a:ext cx="1000125" cy="10001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Информационно-указательные знаки</a:t>
            </a:r>
            <a:endParaRPr lang="ru-RU" dirty="0"/>
          </a:p>
        </p:txBody>
      </p:sp>
      <p:graphicFrame>
        <p:nvGraphicFramePr>
          <p:cNvPr id="4" name="Содержимое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7" descr="C:\Documents and Settings\Администратор\Рабочий стол\Безимени-7.tif"/>
          <p:cNvPicPr>
            <a:picLocks noChangeAspect="1" noChangeArrowheads="1"/>
          </p:cNvPicPr>
          <p:nvPr/>
        </p:nvPicPr>
        <p:blipFill>
          <a:blip r:embed="rId7" cstate="print"/>
          <a:srcRect/>
          <a:stretch>
            <a:fillRect/>
          </a:stretch>
        </p:blipFill>
        <p:spPr bwMode="auto">
          <a:xfrm>
            <a:off x="3643306" y="1857364"/>
            <a:ext cx="1533535" cy="16430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Знаки приоритета</a:t>
            </a:r>
            <a:endParaRPr lang="ru-RU" dirty="0"/>
          </a:p>
        </p:txBody>
      </p:sp>
      <p:graphicFrame>
        <p:nvGraphicFramePr>
          <p:cNvPr id="4" name="Содержимое 3"/>
          <p:cNvGraphicFramePr>
            <a:graphicFrameLocks noGrp="1"/>
          </p:cNvGraphicFramePr>
          <p:nvPr>
            <p:ph idx="1"/>
          </p:nvPr>
        </p:nvGraphicFramePr>
        <p:xfrm>
          <a:off x="428596" y="1857364"/>
          <a:ext cx="8229600" cy="242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8307" name="Группа 4"/>
          <p:cNvGrpSpPr>
            <a:grpSpLocks/>
          </p:cNvGrpSpPr>
          <p:nvPr/>
        </p:nvGrpSpPr>
        <p:grpSpPr bwMode="auto">
          <a:xfrm>
            <a:off x="6143625" y="5429250"/>
            <a:ext cx="2643188" cy="1071563"/>
            <a:chOff x="6143636" y="5429264"/>
            <a:chExt cx="2643206" cy="1071570"/>
          </a:xfrm>
        </p:grpSpPr>
        <p:grpSp>
          <p:nvGrpSpPr>
            <p:cNvPr id="98313" name="Группа 14"/>
            <p:cNvGrpSpPr>
              <a:grpSpLocks/>
            </p:cNvGrpSpPr>
            <p:nvPr/>
          </p:nvGrpSpPr>
          <p:grpSpPr bwMode="auto">
            <a:xfrm>
              <a:off x="6215074" y="5572140"/>
              <a:ext cx="2500330" cy="857256"/>
              <a:chOff x="6215074" y="5572140"/>
              <a:chExt cx="2500330" cy="857256"/>
            </a:xfrm>
          </p:grpSpPr>
          <p:sp>
            <p:nvSpPr>
              <p:cNvPr id="8" name="Скругленный прямоугольник 7"/>
              <p:cNvSpPr/>
              <p:nvPr/>
            </p:nvSpPr>
            <p:spPr>
              <a:xfrm>
                <a:off x="6215074" y="5572140"/>
                <a:ext cx="2500330" cy="85725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dirty="0"/>
              </a:p>
            </p:txBody>
          </p:sp>
          <p:sp>
            <p:nvSpPr>
              <p:cNvPr id="9" name="TextBox 8"/>
              <p:cNvSpPr txBox="1"/>
              <p:nvPr/>
            </p:nvSpPr>
            <p:spPr>
              <a:xfrm>
                <a:off x="6500826" y="5715016"/>
                <a:ext cx="2071702" cy="523220"/>
              </a:xfrm>
              <a:prstGeom prst="rect">
                <a:avLst/>
              </a:prstGeom>
              <a:noFill/>
            </p:spPr>
            <p:txBody>
              <a:bodyPr>
                <a:spAutoFit/>
              </a:bodyPr>
              <a:lstStyle/>
              <a:p>
                <a:pPr fontAlgn="auto">
                  <a:spcBef>
                    <a:spcPts val="0"/>
                  </a:spcBef>
                  <a:spcAft>
                    <a:spcPts val="0"/>
                  </a:spcAft>
                  <a:defRPr/>
                </a:pPr>
                <a:r>
                  <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Назад</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grpSp>
        <p:sp>
          <p:nvSpPr>
            <p:cNvPr id="7" name="Управляющая кнопка: настраиваемая 6">
              <a:hlinkClick r:id="rId7" action="ppaction://hlinksldjump" highlightClick="1"/>
            </p:cNvPr>
            <p:cNvSpPr/>
            <p:nvPr/>
          </p:nvSpPr>
          <p:spPr>
            <a:xfrm>
              <a:off x="6143636" y="5429264"/>
              <a:ext cx="2643206" cy="107157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grpSp>
      <p:pic>
        <p:nvPicPr>
          <p:cNvPr id="6" name="Picture 2" descr="C:\Documents and Settings\Администратор\Рабочий стол\Безымянный.bmp"/>
          <p:cNvPicPr>
            <a:picLocks noChangeAspect="1" noChangeArrowheads="1"/>
          </p:cNvPicPr>
          <p:nvPr/>
        </p:nvPicPr>
        <p:blipFill>
          <a:blip r:embed="rId8" cstate="print"/>
          <a:srcRect/>
          <a:stretch>
            <a:fillRect/>
          </a:stretch>
        </p:blipFill>
        <p:spPr bwMode="auto">
          <a:xfrm>
            <a:off x="7143768" y="2000240"/>
            <a:ext cx="885825" cy="8858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3" descr="C:\Documents and Settings\Администратор\Рабочий стол\Безымянный_1.bmp"/>
          <p:cNvPicPr>
            <a:picLocks noChangeAspect="1" noChangeArrowheads="1"/>
          </p:cNvPicPr>
          <p:nvPr/>
        </p:nvPicPr>
        <p:blipFill>
          <a:blip r:embed="rId9" cstate="print"/>
          <a:srcRect/>
          <a:stretch>
            <a:fillRect/>
          </a:stretch>
        </p:blipFill>
        <p:spPr bwMode="auto">
          <a:xfrm>
            <a:off x="5072066" y="2000240"/>
            <a:ext cx="895350" cy="9239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Picture 4" descr="C:\Documents and Settings\Администратор\Рабочий стол\Безымянный_2.bmp"/>
          <p:cNvPicPr>
            <a:picLocks noChangeAspect="1" noChangeArrowheads="1"/>
          </p:cNvPicPr>
          <p:nvPr/>
        </p:nvPicPr>
        <p:blipFill>
          <a:blip r:embed="rId10" cstate="print"/>
          <a:srcRect/>
          <a:stretch>
            <a:fillRect/>
          </a:stretch>
        </p:blipFill>
        <p:spPr bwMode="auto">
          <a:xfrm>
            <a:off x="2643174" y="2000240"/>
            <a:ext cx="1681168" cy="8495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Picture 5" descr="C:\Documents and Settings\Администратор\Рабочий стол\Безымянный_3.bmp"/>
          <p:cNvPicPr>
            <a:picLocks noChangeAspect="1" noChangeArrowheads="1"/>
          </p:cNvPicPr>
          <p:nvPr/>
        </p:nvPicPr>
        <p:blipFill>
          <a:blip r:embed="rId11" cstate="print"/>
          <a:srcRect/>
          <a:stretch>
            <a:fillRect/>
          </a:stretch>
        </p:blipFill>
        <p:spPr bwMode="auto">
          <a:xfrm>
            <a:off x="928662" y="2000240"/>
            <a:ext cx="876300" cy="9048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8312" name="Picture 6" descr="j0440341[1]"/>
          <p:cNvPicPr>
            <a:picLocks noChangeAspect="1" noChangeArrowheads="1"/>
          </p:cNvPicPr>
          <p:nvPr/>
        </p:nvPicPr>
        <p:blipFill>
          <a:blip r:embed="rId12"/>
          <a:srcRect/>
          <a:stretch>
            <a:fillRect/>
          </a:stretch>
        </p:blipFill>
        <p:spPr bwMode="auto">
          <a:xfrm>
            <a:off x="1214438" y="4500563"/>
            <a:ext cx="4029075" cy="235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solidFill>
                  <a:schemeClr val="accent1">
                    <a:satMod val="150000"/>
                  </a:schemeClr>
                </a:solidFill>
              </a:rPr>
              <a:t>Правила для пешеходов</a:t>
            </a:r>
            <a:endParaRPr lang="ru-RU" dirty="0">
              <a:solidFill>
                <a:schemeClr val="accent1">
                  <a:satMod val="150000"/>
                </a:schemeClr>
              </a:solidFill>
            </a:endParaRPr>
          </a:p>
        </p:txBody>
      </p:sp>
      <p:graphicFrame>
        <p:nvGraphicFramePr>
          <p:cNvPr id="4" name="Содержимое 3"/>
          <p:cNvGraphicFramePr>
            <a:graphicFrameLocks noGrp="1"/>
          </p:cNvGraphicFramePr>
          <p:nvPr>
            <p:ph idx="1"/>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K:\Презентация\traffic_light_450x450.jpg"/>
          <p:cNvPicPr>
            <a:picLocks noChangeAspect="1" noChangeArrowheads="1"/>
          </p:cNvPicPr>
          <p:nvPr/>
        </p:nvPicPr>
        <p:blipFill>
          <a:blip r:embed="rId7" cstate="print"/>
          <a:srcRect/>
          <a:stretch>
            <a:fillRect/>
          </a:stretch>
        </p:blipFill>
        <p:spPr bwMode="auto">
          <a:xfrm>
            <a:off x="3643306" y="2000240"/>
            <a:ext cx="1643074" cy="16430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solidFill>
                  <a:schemeClr val="accent1">
                    <a:satMod val="150000"/>
                  </a:schemeClr>
                </a:solidFill>
              </a:rPr>
              <a:t>Дорога</a:t>
            </a:r>
            <a:endParaRPr lang="ru-RU" dirty="0">
              <a:solidFill>
                <a:schemeClr val="accent1">
                  <a:satMod val="150000"/>
                </a:schemeClr>
              </a:solidFill>
            </a:endParaRPr>
          </a:p>
        </p:txBody>
      </p:sp>
      <p:sp>
        <p:nvSpPr>
          <p:cNvPr id="100354" name="Содержимое 2"/>
          <p:cNvSpPr>
            <a:spLocks noGrp="1"/>
          </p:cNvSpPr>
          <p:nvPr>
            <p:ph idx="1"/>
          </p:nvPr>
        </p:nvSpPr>
        <p:spPr>
          <a:xfrm>
            <a:off x="457200" y="1774825"/>
            <a:ext cx="4043363" cy="4625975"/>
          </a:xfrm>
        </p:spPr>
        <p:txBody>
          <a:bodyPr/>
          <a:lstStyle/>
          <a:p>
            <a:r>
              <a:rPr lang="ru-RU" sz="2200" b="1" smtClean="0"/>
              <a:t>Дорога</a:t>
            </a:r>
            <a:r>
              <a:rPr lang="ru-RU" sz="2000" smtClean="0"/>
              <a:t> — путь сообщения для передвижения людей и транспорта.</a:t>
            </a:r>
          </a:p>
          <a:p>
            <a:r>
              <a:rPr lang="ru-RU" sz="2000" smtClean="0"/>
              <a:t>Дорога включает в себя одну или несколько проезжих частей, а также трамвайные пути, тротуары, обочины и разделительные полосы при их наличии.</a:t>
            </a:r>
          </a:p>
        </p:txBody>
      </p:sp>
      <p:sp>
        <p:nvSpPr>
          <p:cNvPr id="100355" name="Прямоугольник 6"/>
          <p:cNvSpPr>
            <a:spLocks noChangeArrowheads="1"/>
          </p:cNvSpPr>
          <p:nvPr/>
        </p:nvSpPr>
        <p:spPr bwMode="auto">
          <a:xfrm>
            <a:off x="4572000" y="5000625"/>
            <a:ext cx="2705100" cy="369888"/>
          </a:xfrm>
          <a:prstGeom prst="rect">
            <a:avLst/>
          </a:prstGeom>
          <a:noFill/>
          <a:ln w="9525">
            <a:noFill/>
            <a:miter lim="800000"/>
            <a:headEnd/>
            <a:tailEnd/>
          </a:ln>
        </p:spPr>
        <p:txBody>
          <a:bodyPr wrap="none">
            <a:spAutoFit/>
          </a:bodyPr>
          <a:lstStyle/>
          <a:p>
            <a:r>
              <a:rPr lang="ru-RU">
                <a:latin typeface="Corbel" pitchFamily="34" charset="0"/>
              </a:rPr>
              <a:t>Старая дорога в Испании</a:t>
            </a:r>
          </a:p>
        </p:txBody>
      </p:sp>
      <p:pic>
        <p:nvPicPr>
          <p:cNvPr id="99335" name="Picture 7" descr="K:\Презентация\Определения\Обочина — Википедия.files\300px-Old_Spanish_Trail_Highway_west_of_Nopah_Range.jpg"/>
          <p:cNvPicPr>
            <a:picLocks noChangeAspect="1" noChangeArrowheads="1"/>
          </p:cNvPicPr>
          <p:nvPr/>
        </p:nvPicPr>
        <p:blipFill>
          <a:blip r:embed="rId2" cstate="print"/>
          <a:srcRect/>
          <a:stretch>
            <a:fillRect/>
          </a:stretch>
        </p:blipFill>
        <p:spPr bwMode="auto">
          <a:xfrm>
            <a:off x="4643438" y="2000240"/>
            <a:ext cx="4071966" cy="2714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solidFill>
                  <a:schemeClr val="accent1">
                    <a:satMod val="150000"/>
                  </a:schemeClr>
                </a:solidFill>
              </a:rPr>
              <a:t>Улица</a:t>
            </a:r>
            <a:endParaRPr lang="ru-RU" dirty="0">
              <a:solidFill>
                <a:schemeClr val="accent1">
                  <a:satMod val="150000"/>
                </a:schemeClr>
              </a:solidFill>
            </a:endParaRPr>
          </a:p>
        </p:txBody>
      </p:sp>
      <p:sp>
        <p:nvSpPr>
          <p:cNvPr id="101378" name="Содержимое 2"/>
          <p:cNvSpPr>
            <a:spLocks noGrp="1"/>
          </p:cNvSpPr>
          <p:nvPr>
            <p:ph idx="1"/>
          </p:nvPr>
        </p:nvSpPr>
        <p:spPr>
          <a:xfrm>
            <a:off x="457200" y="1774825"/>
            <a:ext cx="4471988" cy="4625975"/>
          </a:xfrm>
        </p:spPr>
        <p:txBody>
          <a:bodyPr/>
          <a:lstStyle/>
          <a:p>
            <a:pPr algn="just"/>
            <a:r>
              <a:rPr lang="ru-RU" sz="2200" b="1" smtClean="0"/>
              <a:t>Улица</a:t>
            </a:r>
            <a:r>
              <a:rPr lang="ru-RU" sz="2000" smtClean="0"/>
              <a:t> — элемент дорожной инфраструктуры. </a:t>
            </a:r>
          </a:p>
          <a:p>
            <a:pPr algn="just"/>
            <a:r>
              <a:rPr lang="ru-RU" sz="2000" smtClean="0"/>
              <a:t>Улица может не иметь специального покрытия, а может быть покрыта каким-либо прочным материалом. В разные времена для этого использовали дерево, кирпич, камень, щебень. В современном мире самым популярным покрытием является асфальт.</a:t>
            </a:r>
          </a:p>
          <a:p>
            <a:endParaRPr lang="ru-RU" smtClean="0"/>
          </a:p>
        </p:txBody>
      </p:sp>
      <p:pic>
        <p:nvPicPr>
          <p:cNvPr id="1026" name="Picture 2" descr="K:\Презентация\Определения\Улица — Википедия.files\200px-Sytin_Printshop%2C_Pyatnitskaya_71%2C_Moscow.jpg"/>
          <p:cNvPicPr>
            <a:picLocks noChangeAspect="1" noChangeArrowheads="1"/>
          </p:cNvPicPr>
          <p:nvPr/>
        </p:nvPicPr>
        <p:blipFill>
          <a:blip r:embed="rId2" cstate="print"/>
          <a:srcRect/>
          <a:stretch>
            <a:fillRect/>
          </a:stretch>
        </p:blipFill>
        <p:spPr bwMode="auto">
          <a:xfrm>
            <a:off x="5286380" y="1928802"/>
            <a:ext cx="3442012" cy="3786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1380" name="TextBox 4"/>
          <p:cNvSpPr txBox="1">
            <a:spLocks noChangeArrowheads="1"/>
          </p:cNvSpPr>
          <p:nvPr/>
        </p:nvSpPr>
        <p:spPr bwMode="auto">
          <a:xfrm>
            <a:off x="5214938" y="5929313"/>
            <a:ext cx="2867025" cy="369887"/>
          </a:xfrm>
          <a:prstGeom prst="rect">
            <a:avLst/>
          </a:prstGeom>
          <a:noFill/>
          <a:ln w="9525">
            <a:noFill/>
            <a:miter lim="800000"/>
            <a:headEnd/>
            <a:tailEnd/>
          </a:ln>
        </p:spPr>
        <p:txBody>
          <a:bodyPr wrap="none">
            <a:spAutoFit/>
          </a:bodyPr>
          <a:lstStyle/>
          <a:p>
            <a:r>
              <a:rPr lang="ru-RU">
                <a:latin typeface="Corbel" pitchFamily="34" charset="0"/>
              </a:rPr>
              <a:t>Пятницкая улица в Москве</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solidFill>
                  <a:schemeClr val="accent1">
                    <a:satMod val="150000"/>
                  </a:schemeClr>
                </a:solidFill>
              </a:rPr>
              <a:t>Улица</a:t>
            </a:r>
            <a:endParaRPr lang="ru-RU" dirty="0">
              <a:solidFill>
                <a:schemeClr val="accent1">
                  <a:satMod val="150000"/>
                </a:schemeClr>
              </a:solidFill>
            </a:endParaRPr>
          </a:p>
        </p:txBody>
      </p:sp>
      <p:graphicFrame>
        <p:nvGraphicFramePr>
          <p:cNvPr id="10" name="Содержимое 6"/>
          <p:cNvGraphicFramePr>
            <a:graphicFrameLocks noGrp="1"/>
          </p:cNvGraphicFramePr>
          <p:nvPr>
            <p:ph idx="1"/>
          </p:nvPr>
        </p:nvGraphicFramePr>
        <p:xfrm>
          <a:off x="500034" y="1857364"/>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solidFill>
                  <a:schemeClr val="accent1">
                    <a:satMod val="150000"/>
                  </a:schemeClr>
                </a:solidFill>
              </a:rPr>
              <a:t>Тротуар</a:t>
            </a:r>
            <a:endParaRPr lang="ru-RU" dirty="0">
              <a:solidFill>
                <a:schemeClr val="accent1">
                  <a:satMod val="150000"/>
                </a:schemeClr>
              </a:solidFill>
            </a:endParaRPr>
          </a:p>
        </p:txBody>
      </p:sp>
      <p:sp>
        <p:nvSpPr>
          <p:cNvPr id="103426" name="Содержимое 2"/>
          <p:cNvSpPr>
            <a:spLocks noGrp="1"/>
          </p:cNvSpPr>
          <p:nvPr>
            <p:ph idx="1"/>
          </p:nvPr>
        </p:nvSpPr>
        <p:spPr>
          <a:xfrm>
            <a:off x="457200" y="1774825"/>
            <a:ext cx="4829175" cy="4625975"/>
          </a:xfrm>
        </p:spPr>
        <p:txBody>
          <a:bodyPr/>
          <a:lstStyle/>
          <a:p>
            <a:r>
              <a:rPr lang="ru-RU" sz="2200" b="1" smtClean="0"/>
              <a:t>Тротуар</a:t>
            </a:r>
            <a:r>
              <a:rPr lang="ru-RU" sz="2000" smtClean="0"/>
              <a:t>  — каменная, деревянная или асфальтовая пешеходная дорожка, располагающаяся сбоку или по бокам улицы, приподнятая над проезжей частью и обрамлённая бордюром для функционального отделения от неё.</a:t>
            </a:r>
          </a:p>
          <a:p>
            <a:r>
              <a:rPr lang="ru-RU" sz="2000" smtClean="0"/>
              <a:t>Тротуар предназначен только для пешеходов; движение транспортных средств по тротуарам запрещено.</a:t>
            </a:r>
          </a:p>
        </p:txBody>
      </p:sp>
      <p:pic>
        <p:nvPicPr>
          <p:cNvPr id="2050" name="Picture 2" descr="K:\Презентация\Определения\Тротуар — Википедия.files\180px-Gehweg.jpg">
            <a:hlinkClick r:id="rId2"/>
          </p:cNvPr>
          <p:cNvPicPr>
            <a:picLocks noChangeAspect="1" noChangeArrowheads="1"/>
          </p:cNvPicPr>
          <p:nvPr/>
        </p:nvPicPr>
        <p:blipFill>
          <a:blip r:embed="rId3" cstate="print"/>
          <a:srcRect/>
          <a:stretch>
            <a:fillRect/>
          </a:stretch>
        </p:blipFill>
        <p:spPr bwMode="auto">
          <a:xfrm>
            <a:off x="5572132" y="1928802"/>
            <a:ext cx="3143272" cy="39465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3428" name="TextBox 4"/>
          <p:cNvSpPr txBox="1">
            <a:spLocks noChangeArrowheads="1"/>
          </p:cNvSpPr>
          <p:nvPr/>
        </p:nvSpPr>
        <p:spPr bwMode="auto">
          <a:xfrm>
            <a:off x="5572125" y="6072188"/>
            <a:ext cx="2420938" cy="369887"/>
          </a:xfrm>
          <a:prstGeom prst="rect">
            <a:avLst/>
          </a:prstGeom>
          <a:noFill/>
          <a:ln w="9525">
            <a:noFill/>
            <a:miter lim="800000"/>
            <a:headEnd/>
            <a:tailEnd/>
          </a:ln>
        </p:spPr>
        <p:txBody>
          <a:bodyPr wrap="none">
            <a:spAutoFit/>
          </a:bodyPr>
          <a:lstStyle/>
          <a:p>
            <a:r>
              <a:rPr lang="ru-RU">
                <a:latin typeface="Corbel" pitchFamily="34" charset="0"/>
              </a:rPr>
              <a:t>Современный тротуар</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802" name="TextBox 3"/>
          <p:cNvSpPr txBox="1">
            <a:spLocks noChangeArrowheads="1"/>
          </p:cNvSpPr>
          <p:nvPr/>
        </p:nvSpPr>
        <p:spPr bwMode="auto">
          <a:xfrm rot="-226364">
            <a:off x="2373313" y="1758950"/>
            <a:ext cx="2574925" cy="460375"/>
          </a:xfrm>
          <a:prstGeom prst="rect">
            <a:avLst/>
          </a:prstGeom>
          <a:noFill/>
          <a:ln w="9525">
            <a:noFill/>
            <a:miter lim="800000"/>
            <a:headEnd/>
            <a:tailEnd/>
          </a:ln>
        </p:spPr>
        <p:txBody>
          <a:bodyPr wrap="none">
            <a:spAutoFit/>
          </a:bodyPr>
          <a:lstStyle/>
          <a:p>
            <a:r>
              <a:rPr lang="ru-RU" sz="2400">
                <a:latin typeface="Trebuchet MS" pitchFamily="34" charset="0"/>
              </a:rPr>
              <a:t>Дорожные знаки</a:t>
            </a:r>
          </a:p>
        </p:txBody>
      </p:sp>
      <p:sp>
        <p:nvSpPr>
          <p:cNvPr id="76803" name="TextBox 4"/>
          <p:cNvSpPr txBox="1">
            <a:spLocks noChangeArrowheads="1"/>
          </p:cNvSpPr>
          <p:nvPr/>
        </p:nvSpPr>
        <p:spPr bwMode="auto">
          <a:xfrm rot="-272122">
            <a:off x="2227263" y="2643188"/>
            <a:ext cx="3638550" cy="461962"/>
          </a:xfrm>
          <a:prstGeom prst="rect">
            <a:avLst/>
          </a:prstGeom>
          <a:noFill/>
          <a:ln w="9525">
            <a:noFill/>
            <a:miter lim="800000"/>
            <a:headEnd/>
            <a:tailEnd/>
          </a:ln>
        </p:spPr>
        <p:txBody>
          <a:bodyPr wrap="none">
            <a:spAutoFit/>
          </a:bodyPr>
          <a:lstStyle/>
          <a:p>
            <a:r>
              <a:rPr lang="ru-RU" sz="2400">
                <a:latin typeface="Trebuchet MS" pitchFamily="34" charset="0"/>
              </a:rPr>
              <a:t>Правила для пешеходов</a:t>
            </a:r>
          </a:p>
        </p:txBody>
      </p:sp>
      <p:sp>
        <p:nvSpPr>
          <p:cNvPr id="6" name="Управляющая кнопка: настраиваемая 5">
            <a:hlinkClick r:id="" action="ppaction://hlinkshowjump?jump=nextslide" highlightClick="1"/>
          </p:cNvPr>
          <p:cNvSpPr/>
          <p:nvPr/>
        </p:nvSpPr>
        <p:spPr>
          <a:xfrm rot="21230555">
            <a:off x="2384425" y="1703388"/>
            <a:ext cx="2500313" cy="642937"/>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Управляющая кнопка: настраиваемая 6">
            <a:hlinkClick r:id="rId3" action="ppaction://hlinksldjump" highlightClick="1"/>
          </p:cNvPr>
          <p:cNvSpPr/>
          <p:nvPr/>
        </p:nvSpPr>
        <p:spPr>
          <a:xfrm rot="21271052">
            <a:off x="2203450" y="2571750"/>
            <a:ext cx="3643313" cy="639763"/>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76806" name="TextBox 8"/>
          <p:cNvSpPr txBox="1">
            <a:spLocks noChangeArrowheads="1"/>
          </p:cNvSpPr>
          <p:nvPr/>
        </p:nvSpPr>
        <p:spPr bwMode="auto">
          <a:xfrm rot="-226364">
            <a:off x="2085975" y="3668713"/>
            <a:ext cx="784225" cy="461962"/>
          </a:xfrm>
          <a:prstGeom prst="rect">
            <a:avLst/>
          </a:prstGeom>
          <a:noFill/>
          <a:ln w="9525">
            <a:noFill/>
            <a:miter lim="800000"/>
            <a:headEnd/>
            <a:tailEnd/>
          </a:ln>
        </p:spPr>
        <p:txBody>
          <a:bodyPr wrap="none">
            <a:spAutoFit/>
          </a:bodyPr>
          <a:lstStyle/>
          <a:p>
            <a:r>
              <a:rPr lang="ru-RU" sz="2400">
                <a:latin typeface="Trebuchet MS" pitchFamily="34" charset="0"/>
              </a:rPr>
              <a:t>ДТП</a:t>
            </a:r>
          </a:p>
        </p:txBody>
      </p:sp>
      <p:sp>
        <p:nvSpPr>
          <p:cNvPr id="10" name="Управляющая кнопка: настраиваемая 9">
            <a:hlinkClick r:id="rId4" action="ppaction://hlinksldjump" highlightClick="1"/>
          </p:cNvPr>
          <p:cNvSpPr/>
          <p:nvPr/>
        </p:nvSpPr>
        <p:spPr>
          <a:xfrm rot="21367520">
            <a:off x="2070100" y="3562350"/>
            <a:ext cx="788988" cy="642938"/>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76808" name="TextBox 10"/>
          <p:cNvSpPr txBox="1">
            <a:spLocks noChangeArrowheads="1"/>
          </p:cNvSpPr>
          <p:nvPr/>
        </p:nvSpPr>
        <p:spPr bwMode="auto">
          <a:xfrm rot="-226364">
            <a:off x="1870075" y="4570413"/>
            <a:ext cx="2116138" cy="460375"/>
          </a:xfrm>
          <a:prstGeom prst="rect">
            <a:avLst/>
          </a:prstGeom>
          <a:noFill/>
          <a:ln w="9525">
            <a:noFill/>
            <a:miter lim="800000"/>
            <a:headEnd/>
            <a:tailEnd/>
          </a:ln>
        </p:spPr>
        <p:txBody>
          <a:bodyPr wrap="none">
            <a:spAutoFit/>
          </a:bodyPr>
          <a:lstStyle/>
          <a:p>
            <a:r>
              <a:rPr lang="ru-RU" sz="2400">
                <a:latin typeface="Trebuchet MS" pitchFamily="34" charset="0"/>
              </a:rPr>
              <a:t>Проверь себя</a:t>
            </a:r>
          </a:p>
        </p:txBody>
      </p:sp>
      <p:sp>
        <p:nvSpPr>
          <p:cNvPr id="12" name="Управляющая кнопка: настраиваемая 11">
            <a:hlinkClick r:id="rId5" action="ppaction://hlinksldjump" highlightClick="1"/>
          </p:cNvPr>
          <p:cNvSpPr/>
          <p:nvPr/>
        </p:nvSpPr>
        <p:spPr>
          <a:xfrm rot="21323197">
            <a:off x="1736725" y="4454525"/>
            <a:ext cx="2479675" cy="642938"/>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solidFill>
                  <a:schemeClr val="accent1">
                    <a:satMod val="150000"/>
                  </a:schemeClr>
                </a:solidFill>
              </a:rPr>
              <a:t>Перекрёсток</a:t>
            </a:r>
            <a:endParaRPr lang="ru-RU" dirty="0">
              <a:solidFill>
                <a:schemeClr val="accent1">
                  <a:satMod val="150000"/>
                </a:schemeClr>
              </a:solidFill>
            </a:endParaRPr>
          </a:p>
        </p:txBody>
      </p:sp>
      <p:sp>
        <p:nvSpPr>
          <p:cNvPr id="104450" name="Содержимое 2"/>
          <p:cNvSpPr>
            <a:spLocks noGrp="1"/>
          </p:cNvSpPr>
          <p:nvPr>
            <p:ph idx="1"/>
          </p:nvPr>
        </p:nvSpPr>
        <p:spPr>
          <a:xfrm>
            <a:off x="457200" y="1774825"/>
            <a:ext cx="4543425" cy="4625975"/>
          </a:xfrm>
        </p:spPr>
        <p:txBody>
          <a:bodyPr/>
          <a:lstStyle/>
          <a:p>
            <a:r>
              <a:rPr lang="ru-RU" sz="2200" b="1" smtClean="0"/>
              <a:t>Перекрёсток</a:t>
            </a:r>
            <a:r>
              <a:rPr lang="ru-RU" sz="2000" smtClean="0"/>
              <a:t> — пересечение дорог или полос движения на одном уровне. </a:t>
            </a:r>
          </a:p>
          <a:p>
            <a:r>
              <a:rPr lang="ru-RU" sz="2000" smtClean="0"/>
              <a:t>Встречаются равнозначные и неравнозначные перекрёстки, с круговым движением и с примыкающей дорогой, управляемые (регулируемые) и неуправляемые (нерегулируемые).</a:t>
            </a:r>
          </a:p>
          <a:p>
            <a:endParaRPr lang="ru-RU" smtClean="0"/>
          </a:p>
        </p:txBody>
      </p:sp>
      <p:pic>
        <p:nvPicPr>
          <p:cNvPr id="96258" name="Picture 2" descr="K:\Презентация\Определения\Перекрёсток — Википедия.files\180px-Mini_cirkulationsplats_borl%C3%A4nge.jpg"/>
          <p:cNvPicPr>
            <a:picLocks noChangeAspect="1" noChangeArrowheads="1"/>
          </p:cNvPicPr>
          <p:nvPr/>
        </p:nvPicPr>
        <p:blipFill>
          <a:blip r:embed="rId2" cstate="print"/>
          <a:srcRect/>
          <a:stretch>
            <a:fillRect/>
          </a:stretch>
        </p:blipFill>
        <p:spPr bwMode="auto">
          <a:xfrm>
            <a:off x="5572132" y="1928802"/>
            <a:ext cx="2857520" cy="38100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4452" name="TextBox 4"/>
          <p:cNvSpPr txBox="1">
            <a:spLocks noChangeArrowheads="1"/>
          </p:cNvSpPr>
          <p:nvPr/>
        </p:nvSpPr>
        <p:spPr bwMode="auto">
          <a:xfrm>
            <a:off x="5572125" y="6000750"/>
            <a:ext cx="2138363" cy="369888"/>
          </a:xfrm>
          <a:prstGeom prst="rect">
            <a:avLst/>
          </a:prstGeom>
          <a:noFill/>
          <a:ln w="9525">
            <a:noFill/>
            <a:miter lim="800000"/>
            <a:headEnd/>
            <a:tailEnd/>
          </a:ln>
        </p:spPr>
        <p:txBody>
          <a:bodyPr wrap="none">
            <a:spAutoFit/>
          </a:bodyPr>
          <a:lstStyle/>
          <a:p>
            <a:r>
              <a:rPr lang="ru-RU">
                <a:latin typeface="Corbel" pitchFamily="34" charset="0"/>
              </a:rPr>
              <a:t>Пересечение дорог</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solidFill>
                  <a:schemeClr val="accent1">
                    <a:satMod val="150000"/>
                  </a:schemeClr>
                </a:solidFill>
              </a:rPr>
              <a:t>Перекрёсток</a:t>
            </a:r>
            <a:endParaRPr lang="ru-RU" dirty="0">
              <a:solidFill>
                <a:schemeClr val="accent1">
                  <a:satMod val="150000"/>
                </a:schemeClr>
              </a:solidFill>
            </a:endParaRPr>
          </a:p>
        </p:txBody>
      </p:sp>
      <p:graphicFrame>
        <p:nvGraphicFramePr>
          <p:cNvPr id="4" name="Содержимое 6"/>
          <p:cNvGraphicFramePr>
            <a:graphicFrameLocks noGrp="1"/>
          </p:cNvGraphicFramePr>
          <p:nvPr>
            <p:ph idx="1"/>
          </p:nvPr>
        </p:nvGraphicFramePr>
        <p:xfrm>
          <a:off x="500034" y="1857364"/>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solidFill>
                  <a:schemeClr val="accent1">
                    <a:satMod val="150000"/>
                  </a:schemeClr>
                </a:solidFill>
              </a:rPr>
              <a:t>Пешеходный переход</a:t>
            </a:r>
            <a:endParaRPr lang="ru-RU" dirty="0">
              <a:solidFill>
                <a:schemeClr val="accent1">
                  <a:satMod val="150000"/>
                </a:schemeClr>
              </a:solidFill>
            </a:endParaRPr>
          </a:p>
        </p:txBody>
      </p:sp>
      <p:sp>
        <p:nvSpPr>
          <p:cNvPr id="106498" name="Содержимое 2"/>
          <p:cNvSpPr>
            <a:spLocks noGrp="1"/>
          </p:cNvSpPr>
          <p:nvPr>
            <p:ph idx="1"/>
          </p:nvPr>
        </p:nvSpPr>
        <p:spPr>
          <a:xfrm>
            <a:off x="457200" y="1774825"/>
            <a:ext cx="8186738" cy="2725738"/>
          </a:xfrm>
        </p:spPr>
        <p:txBody>
          <a:bodyPr/>
          <a:lstStyle/>
          <a:p>
            <a:r>
              <a:rPr lang="ru-RU" sz="2200" b="1" smtClean="0"/>
              <a:t>Пешеходный переход</a:t>
            </a:r>
            <a:r>
              <a:rPr lang="ru-RU" sz="2200" smtClean="0"/>
              <a:t> </a:t>
            </a:r>
            <a:r>
              <a:rPr lang="ru-RU" sz="2000" smtClean="0"/>
              <a:t>— специальная область на проезжей части, предназначенная для перехода пешеходов на другую сторону улицы.</a:t>
            </a:r>
          </a:p>
          <a:p>
            <a:r>
              <a:rPr lang="ru-RU" sz="2000" smtClean="0"/>
              <a:t>Пешеходные переходы обычно устраивают на перекрёстках улиц и дороги в местах интенсивных пешеходных потоков.</a:t>
            </a:r>
          </a:p>
          <a:p>
            <a:r>
              <a:rPr lang="ru-RU" sz="2000" smtClean="0"/>
              <a:t>Пешеходный переход обозначается соответствующим дорожным знаком и параллельно идущими поперёк проезжей части широкими белыми линиями. </a:t>
            </a:r>
          </a:p>
        </p:txBody>
      </p:sp>
      <p:sp>
        <p:nvSpPr>
          <p:cNvPr id="106499" name="Прямоугольник 5"/>
          <p:cNvSpPr>
            <a:spLocks noChangeArrowheads="1"/>
          </p:cNvSpPr>
          <p:nvPr/>
        </p:nvSpPr>
        <p:spPr bwMode="auto">
          <a:xfrm>
            <a:off x="2286000" y="6143625"/>
            <a:ext cx="2500313" cy="369888"/>
          </a:xfrm>
          <a:prstGeom prst="rect">
            <a:avLst/>
          </a:prstGeom>
          <a:noFill/>
          <a:ln w="9525">
            <a:noFill/>
            <a:miter lim="800000"/>
            <a:headEnd/>
            <a:tailEnd/>
          </a:ln>
        </p:spPr>
        <p:txBody>
          <a:bodyPr>
            <a:spAutoFit/>
          </a:bodyPr>
          <a:lstStyle/>
          <a:p>
            <a:r>
              <a:rPr lang="ru-RU">
                <a:latin typeface="Corbel" pitchFamily="34" charset="0"/>
              </a:rPr>
              <a:t>Пешеходный переход</a:t>
            </a:r>
          </a:p>
        </p:txBody>
      </p:sp>
      <p:pic>
        <p:nvPicPr>
          <p:cNvPr id="9218" name="Picture 2" descr="K:\Презентация\Правила\Переходи дорогу правильно!!!.files\p_0071.jpg"/>
          <p:cNvPicPr>
            <a:picLocks noChangeAspect="1" noChangeArrowheads="1"/>
          </p:cNvPicPr>
          <p:nvPr/>
        </p:nvPicPr>
        <p:blipFill>
          <a:blip r:embed="rId2" cstate="print"/>
          <a:srcRect/>
          <a:stretch>
            <a:fillRect/>
          </a:stretch>
        </p:blipFill>
        <p:spPr bwMode="auto">
          <a:xfrm>
            <a:off x="5000627" y="4214818"/>
            <a:ext cx="3558419" cy="2357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solidFill>
                  <a:schemeClr val="accent1">
                    <a:satMod val="150000"/>
                  </a:schemeClr>
                </a:solidFill>
              </a:rPr>
              <a:t>Пешеходные переход</a:t>
            </a:r>
            <a:endParaRPr lang="ru-RU" dirty="0">
              <a:solidFill>
                <a:schemeClr val="accent1">
                  <a:satMod val="150000"/>
                </a:schemeClr>
              </a:solidFill>
            </a:endParaRPr>
          </a:p>
        </p:txBody>
      </p:sp>
      <p:graphicFrame>
        <p:nvGraphicFramePr>
          <p:cNvPr id="5" name="Содержимое 6"/>
          <p:cNvGraphicFramePr>
            <a:graphicFrameLocks noGrp="1"/>
          </p:cNvGraphicFramePr>
          <p:nvPr>
            <p:ph idx="1"/>
          </p:nvPr>
        </p:nvGraphicFramePr>
        <p:xfrm>
          <a:off x="500034" y="1857364"/>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solidFill>
                  <a:schemeClr val="accent1">
                    <a:satMod val="150000"/>
                  </a:schemeClr>
                </a:solidFill>
              </a:rPr>
              <a:t>Светофор</a:t>
            </a:r>
            <a:endParaRPr lang="ru-RU" dirty="0">
              <a:solidFill>
                <a:schemeClr val="accent1">
                  <a:satMod val="150000"/>
                </a:schemeClr>
              </a:solidFill>
            </a:endParaRPr>
          </a:p>
        </p:txBody>
      </p:sp>
      <p:sp>
        <p:nvSpPr>
          <p:cNvPr id="3" name="Содержимое 2"/>
          <p:cNvSpPr>
            <a:spLocks noGrp="1"/>
          </p:cNvSpPr>
          <p:nvPr>
            <p:ph idx="1"/>
          </p:nvPr>
        </p:nvSpPr>
        <p:spPr>
          <a:xfrm>
            <a:off x="457200" y="1774825"/>
            <a:ext cx="4686300" cy="4625975"/>
          </a:xfrm>
        </p:spPr>
        <p:txBody>
          <a:bodyPr rtlCol="0">
            <a:normAutofit lnSpcReduction="10000"/>
          </a:bodyPr>
          <a:lstStyle/>
          <a:p>
            <a:pPr marL="438912" indent="-320040" fontAlgn="auto">
              <a:spcBef>
                <a:spcPts val="0"/>
              </a:spcBef>
              <a:spcAft>
                <a:spcPts val="0"/>
              </a:spcAft>
              <a:buFont typeface="Wingdings 2"/>
              <a:buChar char=""/>
              <a:defRPr/>
            </a:pPr>
            <a:r>
              <a:rPr lang="ru-RU" sz="2200" b="1" dirty="0" smtClean="0"/>
              <a:t>Светофор</a:t>
            </a:r>
            <a:r>
              <a:rPr lang="ru-RU" sz="2000" b="1" dirty="0" smtClean="0"/>
              <a:t> </a:t>
            </a:r>
            <a:r>
              <a:rPr lang="ru-RU" sz="2000" dirty="0" smtClean="0"/>
              <a:t>— устройство оптической сигнализации, предназначенное для регулирования движения людей, велосипедов, автомобилей и иных участников дорожного движения, поездов железной дороги и метрополитена, речных и морских судов.</a:t>
            </a:r>
          </a:p>
          <a:p>
            <a:pPr marL="438912" indent="-320040" fontAlgn="auto">
              <a:spcBef>
                <a:spcPts val="0"/>
              </a:spcBef>
              <a:spcAft>
                <a:spcPts val="0"/>
              </a:spcAft>
              <a:buFont typeface="Wingdings 2"/>
              <a:buChar char=""/>
              <a:defRPr/>
            </a:pPr>
            <a:r>
              <a:rPr lang="ru-RU" sz="2000" dirty="0" smtClean="0"/>
              <a:t>Первый светофор был установлен 10 декабря 1868 года в Лондоне возле здания Британского парламента.</a:t>
            </a:r>
          </a:p>
          <a:p>
            <a:pPr marL="438912" indent="-320040" fontAlgn="auto">
              <a:spcBef>
                <a:spcPts val="0"/>
              </a:spcBef>
              <a:spcAft>
                <a:spcPts val="0"/>
              </a:spcAft>
              <a:buFont typeface="Wingdings 2"/>
              <a:buChar char=""/>
              <a:defRPr/>
            </a:pPr>
            <a:r>
              <a:rPr lang="ru-RU" sz="2000" dirty="0" smtClean="0"/>
              <a:t>Наиболее распространены светофоры с сигналами (обычно круглыми) трех цветов: красного, жёлтого и зелёного.</a:t>
            </a:r>
            <a:endParaRPr lang="ru-RU" sz="2000" dirty="0"/>
          </a:p>
        </p:txBody>
      </p:sp>
      <p:sp>
        <p:nvSpPr>
          <p:cNvPr id="108547" name="TextBox 6"/>
          <p:cNvSpPr txBox="1">
            <a:spLocks noChangeArrowheads="1"/>
          </p:cNvSpPr>
          <p:nvPr/>
        </p:nvSpPr>
        <p:spPr bwMode="auto">
          <a:xfrm>
            <a:off x="5572125" y="5715000"/>
            <a:ext cx="4000500" cy="923925"/>
          </a:xfrm>
          <a:prstGeom prst="rect">
            <a:avLst/>
          </a:prstGeom>
          <a:noFill/>
          <a:ln w="9525">
            <a:noFill/>
            <a:miter lim="800000"/>
            <a:headEnd/>
            <a:tailEnd/>
          </a:ln>
        </p:spPr>
        <p:txBody>
          <a:bodyPr>
            <a:spAutoFit/>
          </a:bodyPr>
          <a:lstStyle/>
          <a:p>
            <a:r>
              <a:rPr lang="ru-RU">
                <a:latin typeface="Corbel" pitchFamily="34" charset="0"/>
              </a:rPr>
              <a:t>Светодиодный светофор для пешеходов с обратным отсчётом времени </a:t>
            </a:r>
          </a:p>
        </p:txBody>
      </p:sp>
      <p:pic>
        <p:nvPicPr>
          <p:cNvPr id="97283" name="Picture 3" descr="K:\Презентация\Определения\Светофор — Википедия.files\180px-Traffic_light_pedastrian.jpg"/>
          <p:cNvPicPr>
            <a:picLocks noChangeAspect="1" noChangeArrowheads="1"/>
          </p:cNvPicPr>
          <p:nvPr/>
        </p:nvPicPr>
        <p:blipFill>
          <a:blip r:embed="rId2" cstate="print"/>
          <a:srcRect/>
          <a:stretch>
            <a:fillRect/>
          </a:stretch>
        </p:blipFill>
        <p:spPr bwMode="auto">
          <a:xfrm>
            <a:off x="5643570" y="1928803"/>
            <a:ext cx="2787425" cy="37147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solidFill>
                  <a:schemeClr val="accent1">
                    <a:satMod val="150000"/>
                  </a:schemeClr>
                </a:solidFill>
              </a:rPr>
              <a:t>Светофор</a:t>
            </a:r>
            <a:endParaRPr lang="ru-RU" dirty="0">
              <a:solidFill>
                <a:schemeClr val="accent1">
                  <a:satMod val="150000"/>
                </a:schemeClr>
              </a:solidFill>
            </a:endParaRPr>
          </a:p>
        </p:txBody>
      </p:sp>
      <p:graphicFrame>
        <p:nvGraphicFramePr>
          <p:cNvPr id="4" name="Содержимое 6"/>
          <p:cNvGraphicFramePr>
            <a:graphicFrameLocks noGrp="1"/>
          </p:cNvGraphicFramePr>
          <p:nvPr>
            <p:ph idx="1"/>
          </p:nvPr>
        </p:nvGraphicFramePr>
        <p:xfrm>
          <a:off x="500034" y="1857364"/>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solidFill>
                  <a:schemeClr val="accent1">
                    <a:satMod val="150000"/>
                  </a:schemeClr>
                </a:solidFill>
              </a:rPr>
              <a:t>Пассажирам</a:t>
            </a:r>
            <a:endParaRPr lang="ru-RU" dirty="0">
              <a:solidFill>
                <a:schemeClr val="accent1">
                  <a:satMod val="150000"/>
                </a:schemeClr>
              </a:solidFill>
            </a:endParaRPr>
          </a:p>
        </p:txBody>
      </p:sp>
      <p:graphicFrame>
        <p:nvGraphicFramePr>
          <p:cNvPr id="4" name="Содержимое 6"/>
          <p:cNvGraphicFramePr>
            <a:graphicFrameLocks noGrp="1"/>
          </p:cNvGraphicFramePr>
          <p:nvPr>
            <p:ph idx="1"/>
          </p:nvPr>
        </p:nvGraphicFramePr>
        <p:xfrm>
          <a:off x="500034" y="1857364"/>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0595" name="Группа 4"/>
          <p:cNvGrpSpPr>
            <a:grpSpLocks/>
          </p:cNvGrpSpPr>
          <p:nvPr/>
        </p:nvGrpSpPr>
        <p:grpSpPr bwMode="auto">
          <a:xfrm>
            <a:off x="6786563" y="5857875"/>
            <a:ext cx="1857375" cy="714375"/>
            <a:chOff x="500034" y="5786454"/>
            <a:chExt cx="1857388" cy="714380"/>
          </a:xfrm>
        </p:grpSpPr>
        <p:sp>
          <p:nvSpPr>
            <p:cNvPr id="6" name="Скругленный прямоугольник 5"/>
            <p:cNvSpPr/>
            <p:nvPr/>
          </p:nvSpPr>
          <p:spPr>
            <a:xfrm>
              <a:off x="500034" y="5786454"/>
              <a:ext cx="1833572" cy="628655"/>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7" name="TextBox 6"/>
            <p:cNvSpPr txBox="1"/>
            <p:nvPr/>
          </p:nvSpPr>
          <p:spPr>
            <a:xfrm>
              <a:off x="642910" y="5857892"/>
              <a:ext cx="1519245" cy="400110"/>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ru-RU" sz="2000" b="1" spc="150" dirty="0">
                  <a:ln w="11430"/>
                  <a:solidFill>
                    <a:srgbClr val="F8F8F8"/>
                  </a:solidFill>
                  <a:effectLst>
                    <a:outerShdw blurRad="25400" algn="tl" rotWithShape="0">
                      <a:srgbClr val="000000">
                        <a:alpha val="43000"/>
                      </a:srgbClr>
                    </a:outerShdw>
                  </a:effectLst>
                  <a:latin typeface="+mn-lt"/>
                  <a:cs typeface="+mn-cs"/>
                </a:rPr>
                <a:t>Назад</a:t>
              </a:r>
              <a:endParaRPr lang="ru-RU" sz="2000" b="1" spc="150" dirty="0">
                <a:ln w="11430"/>
                <a:solidFill>
                  <a:srgbClr val="F8F8F8"/>
                </a:solidFill>
                <a:effectLst>
                  <a:outerShdw blurRad="25400" algn="tl" rotWithShape="0">
                    <a:srgbClr val="000000">
                      <a:alpha val="43000"/>
                    </a:srgbClr>
                  </a:outerShdw>
                </a:effectLst>
                <a:latin typeface="+mn-lt"/>
                <a:cs typeface="+mn-cs"/>
              </a:endParaRPr>
            </a:p>
          </p:txBody>
        </p:sp>
        <p:sp>
          <p:nvSpPr>
            <p:cNvPr id="8" name="Управляющая кнопка: настраиваемая 7">
              <a:hlinkClick r:id="rId7" action="ppaction://hlinksldjump" highlightClick="1"/>
            </p:cNvPr>
            <p:cNvSpPr/>
            <p:nvPr/>
          </p:nvSpPr>
          <p:spPr>
            <a:xfrm>
              <a:off x="500034" y="5786454"/>
              <a:ext cx="1857388" cy="71438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Заголовок 1"/>
          <p:cNvSpPr>
            <a:spLocks noGrp="1"/>
          </p:cNvSpPr>
          <p:nvPr>
            <p:ph type="title"/>
          </p:nvPr>
        </p:nvSpPr>
        <p:spPr/>
        <p:txBody>
          <a:bodyPr/>
          <a:lstStyle/>
          <a:p>
            <a:r>
              <a:rPr lang="ru-RU" smtClean="0"/>
              <a:t>ДТП</a:t>
            </a:r>
          </a:p>
        </p:txBody>
      </p:sp>
      <p:graphicFrame>
        <p:nvGraphicFramePr>
          <p:cNvPr id="7" name="Содержимое 6"/>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1619" name="Picture 2"/>
          <p:cNvPicPr>
            <a:picLocks noChangeAspect="1" noChangeArrowheads="1"/>
          </p:cNvPicPr>
          <p:nvPr/>
        </p:nvPicPr>
        <p:blipFill>
          <a:blip r:embed="rId7"/>
          <a:srcRect/>
          <a:stretch>
            <a:fillRect/>
          </a:stretch>
        </p:blipFill>
        <p:spPr bwMode="auto">
          <a:xfrm>
            <a:off x="3286125" y="2500313"/>
            <a:ext cx="2500313" cy="153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Заголовок 1"/>
          <p:cNvSpPr>
            <a:spLocks noGrp="1"/>
          </p:cNvSpPr>
          <p:nvPr>
            <p:ph type="title"/>
          </p:nvPr>
        </p:nvSpPr>
        <p:spPr/>
        <p:txBody>
          <a:bodyPr/>
          <a:lstStyle/>
          <a:p>
            <a:r>
              <a:rPr lang="ru-RU" smtClean="0"/>
              <a:t>Немного о ДТП</a:t>
            </a:r>
          </a:p>
        </p:txBody>
      </p:sp>
      <p:sp>
        <p:nvSpPr>
          <p:cNvPr id="3" name="Содержимое 2"/>
          <p:cNvSpPr>
            <a:spLocks noGrp="1"/>
          </p:cNvSpPr>
          <p:nvPr>
            <p:ph idx="1"/>
          </p:nvPr>
        </p:nvSpPr>
        <p:spPr>
          <a:xfrm>
            <a:off x="457200" y="2249488"/>
            <a:ext cx="5686425" cy="4324350"/>
          </a:xfrm>
        </p:spPr>
        <p:txBody>
          <a:bodyPr>
            <a:normAutofit fontScale="92500"/>
          </a:bodyPr>
          <a:lstStyle/>
          <a:p>
            <a:pPr marL="365760" indent="-256032" fontAlgn="auto">
              <a:spcAft>
                <a:spcPts val="0"/>
              </a:spcAft>
              <a:buClr>
                <a:schemeClr val="accent3"/>
              </a:buClr>
              <a:buFont typeface="Georgia"/>
              <a:buChar char="•"/>
              <a:defRPr/>
            </a:pPr>
            <a:r>
              <a:rPr lang="ru-RU" sz="1800" dirty="0" smtClean="0"/>
              <a:t>Первое в истории зарегистрированное ДТП произошло 30 мая 1896 года в Нью-Йорке: Электромобиль Генри </a:t>
            </a:r>
            <a:r>
              <a:rPr lang="ru-RU" sz="1800" dirty="0" err="1" smtClean="0"/>
              <a:t>Уэлса</a:t>
            </a:r>
            <a:r>
              <a:rPr lang="ru-RU" sz="1800" dirty="0" smtClean="0"/>
              <a:t> столкнулся с велосипедом </a:t>
            </a:r>
            <a:r>
              <a:rPr lang="ru-RU" sz="1800" dirty="0" err="1" smtClean="0"/>
              <a:t>Эвелина</a:t>
            </a:r>
            <a:r>
              <a:rPr lang="ru-RU" sz="1800" dirty="0" smtClean="0"/>
              <a:t> Томаса, который отделался переломом ноги;</a:t>
            </a:r>
          </a:p>
          <a:p>
            <a:pPr marL="365760" indent="-256032" fontAlgn="auto">
              <a:spcAft>
                <a:spcPts val="0"/>
              </a:spcAft>
              <a:buClr>
                <a:schemeClr val="accent3"/>
              </a:buClr>
              <a:buFont typeface="Georgia"/>
              <a:buChar char="•"/>
              <a:defRPr/>
            </a:pPr>
            <a:r>
              <a:rPr lang="ru-RU" sz="1800" dirty="0" smtClean="0"/>
              <a:t>Рашид Нургалиев, генерал армии и министр внутренних дел РФ, 23 сентября 2009 года сказал, что "как показывает практика, более 80 процентов всех ДТП происходит по вине самих водителей, вследствие чего "человеческий фактор" рассматривается в качестве ключевого направления;</a:t>
            </a:r>
          </a:p>
          <a:p>
            <a:pPr marL="365760" indent="-256032" fontAlgn="auto">
              <a:spcAft>
                <a:spcPts val="0"/>
              </a:spcAft>
              <a:buClr>
                <a:schemeClr val="accent3"/>
              </a:buClr>
              <a:buFont typeface="Georgia"/>
              <a:buChar char="•"/>
              <a:defRPr/>
            </a:pPr>
            <a:r>
              <a:rPr lang="ru-RU" sz="1800" dirty="0" smtClean="0"/>
              <a:t>Исследования показали, что водители, которые во время езды слушают музыку, более склонны к превышению скорости и чаще попадают в ДТП, так как становятся невнимательными.</a:t>
            </a:r>
          </a:p>
          <a:p>
            <a:pPr marL="365760" indent="-256032" fontAlgn="auto">
              <a:spcAft>
                <a:spcPts val="0"/>
              </a:spcAft>
              <a:buClr>
                <a:schemeClr val="accent3"/>
              </a:buClr>
              <a:buFont typeface="Georgia"/>
              <a:buNone/>
              <a:defRPr/>
            </a:pPr>
            <a:endParaRPr lang="ru-RU" sz="1800" dirty="0" smtClean="0"/>
          </a:p>
        </p:txBody>
      </p:sp>
      <p:pic>
        <p:nvPicPr>
          <p:cNvPr id="3074" name="Picture 2" descr="K:\ПДД\Дорожно-транспортное происшествие — Википедия.files\180px-Accident-p1010145.jpg"/>
          <p:cNvPicPr>
            <a:picLocks noChangeAspect="1" noChangeArrowheads="1"/>
          </p:cNvPicPr>
          <p:nvPr/>
        </p:nvPicPr>
        <p:blipFill>
          <a:blip r:embed="rId2" cstate="print"/>
          <a:srcRect/>
          <a:stretch>
            <a:fillRect/>
          </a:stretch>
        </p:blipFill>
        <p:spPr bwMode="auto">
          <a:xfrm>
            <a:off x="6357950" y="2357430"/>
            <a:ext cx="2500330" cy="1857388"/>
          </a:xfrm>
          <a:prstGeom prst="rect">
            <a:avLst/>
          </a:prstGeom>
          <a:ln w="88900" cap="sq" cmpd="thickThin">
            <a:solidFill>
              <a:srgbClr val="000000"/>
            </a:solidFill>
            <a:prstDash val="solid"/>
            <a:miter lim="800000"/>
          </a:ln>
          <a:effectLst>
            <a:innerShdw blurRad="76200">
              <a:srgbClr val="000000"/>
            </a:innerShdw>
          </a:effectLst>
        </p:spPr>
      </p:pic>
      <p:pic>
        <p:nvPicPr>
          <p:cNvPr id="3076" name="Picture 4" descr="K:\ПДД\Дорожно-транспортное происшествие — Википедия.files\180px-Car_crash_2.jpg"/>
          <p:cNvPicPr>
            <a:picLocks noChangeAspect="1" noChangeArrowheads="1"/>
          </p:cNvPicPr>
          <p:nvPr/>
        </p:nvPicPr>
        <p:blipFill>
          <a:blip r:embed="rId3" cstate="print"/>
          <a:srcRect/>
          <a:stretch>
            <a:fillRect/>
          </a:stretch>
        </p:blipFill>
        <p:spPr bwMode="auto">
          <a:xfrm>
            <a:off x="6357949" y="4572008"/>
            <a:ext cx="2500331" cy="192882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Заголовок 1"/>
          <p:cNvSpPr>
            <a:spLocks noGrp="1"/>
          </p:cNvSpPr>
          <p:nvPr>
            <p:ph type="title"/>
          </p:nvPr>
        </p:nvSpPr>
        <p:spPr/>
        <p:txBody>
          <a:bodyPr/>
          <a:lstStyle/>
          <a:p>
            <a:r>
              <a:rPr lang="ru-RU" smtClean="0"/>
              <a:t>Немного о ДТП</a:t>
            </a:r>
          </a:p>
        </p:txBody>
      </p:sp>
      <p:sp>
        <p:nvSpPr>
          <p:cNvPr id="3" name="Содержимое 2"/>
          <p:cNvSpPr>
            <a:spLocks noGrp="1"/>
          </p:cNvSpPr>
          <p:nvPr>
            <p:ph idx="1"/>
          </p:nvPr>
        </p:nvSpPr>
        <p:spPr/>
        <p:txBody>
          <a:bodyPr>
            <a:normAutofit fontScale="62500" lnSpcReduction="20000"/>
          </a:bodyPr>
          <a:lstStyle/>
          <a:p>
            <a:pPr marL="365760" indent="-256032" fontAlgn="auto">
              <a:spcAft>
                <a:spcPts val="0"/>
              </a:spcAft>
              <a:buClr>
                <a:schemeClr val="accent3"/>
              </a:buClr>
              <a:buFont typeface="Georgia"/>
              <a:buNone/>
              <a:defRPr/>
            </a:pPr>
            <a:r>
              <a:rPr lang="ru-RU" dirty="0" smtClean="0"/>
              <a:t>     Традиционно к списку «опасных для здоровья водителя факторов» относят:</a:t>
            </a:r>
          </a:p>
          <a:p>
            <a:pPr marL="365760" indent="-256032" fontAlgn="auto">
              <a:spcAft>
                <a:spcPts val="0"/>
              </a:spcAft>
              <a:buClr>
                <a:schemeClr val="accent3"/>
              </a:buClr>
              <a:buFont typeface="Georgia"/>
              <a:buChar char="•"/>
              <a:defRPr/>
            </a:pPr>
            <a:r>
              <a:rPr lang="ru-RU" dirty="0" smtClean="0"/>
              <a:t>нарушение правил дорожного движения, в том числе: </a:t>
            </a:r>
          </a:p>
          <a:p>
            <a:pPr marL="658368" lvl="1" indent="-246888" fontAlgn="auto">
              <a:spcAft>
                <a:spcPts val="0"/>
              </a:spcAft>
              <a:buFont typeface="Georgia"/>
              <a:buChar char="▫"/>
              <a:defRPr/>
            </a:pPr>
            <a:r>
              <a:rPr lang="ru-RU" dirty="0" smtClean="0">
                <a:solidFill>
                  <a:schemeClr val="tx1"/>
                </a:solidFill>
              </a:rPr>
              <a:t>алкогольное опьянение; </a:t>
            </a:r>
          </a:p>
          <a:p>
            <a:pPr marL="658368" lvl="1" indent="-246888" fontAlgn="auto">
              <a:spcAft>
                <a:spcPts val="0"/>
              </a:spcAft>
              <a:buFont typeface="Georgia"/>
              <a:buChar char="▫"/>
              <a:defRPr/>
            </a:pPr>
            <a:r>
              <a:rPr lang="ru-RU" dirty="0" smtClean="0">
                <a:solidFill>
                  <a:schemeClr val="tx1"/>
                </a:solidFill>
              </a:rPr>
              <a:t>превышение допустимой скорости движения; </a:t>
            </a:r>
          </a:p>
          <a:p>
            <a:pPr marL="658368" lvl="1" indent="-246888" fontAlgn="auto">
              <a:spcAft>
                <a:spcPts val="0"/>
              </a:spcAft>
              <a:buFont typeface="Georgia"/>
              <a:buChar char="▫"/>
              <a:defRPr/>
            </a:pPr>
            <a:r>
              <a:rPr lang="ru-RU" dirty="0" smtClean="0">
                <a:solidFill>
                  <a:schemeClr val="tx1"/>
                </a:solidFill>
              </a:rPr>
              <a:t>разговоры по мобильному телефону; </a:t>
            </a:r>
          </a:p>
          <a:p>
            <a:pPr marL="365760" indent="-256032" fontAlgn="auto">
              <a:spcAft>
                <a:spcPts val="0"/>
              </a:spcAft>
              <a:buClr>
                <a:schemeClr val="accent3"/>
              </a:buClr>
              <a:buFont typeface="Georgia"/>
              <a:buChar char="•"/>
              <a:defRPr/>
            </a:pPr>
            <a:r>
              <a:rPr lang="ru-RU" dirty="0" smtClean="0"/>
              <a:t>неиспользование ремней безопасности; </a:t>
            </a:r>
          </a:p>
          <a:p>
            <a:pPr marL="365760" indent="-256032" fontAlgn="auto">
              <a:spcAft>
                <a:spcPts val="0"/>
              </a:spcAft>
              <a:buClr>
                <a:schemeClr val="accent3"/>
              </a:buClr>
              <a:buFont typeface="Georgia"/>
              <a:buChar char="•"/>
              <a:defRPr/>
            </a:pPr>
            <a:r>
              <a:rPr lang="ru-RU" dirty="0" smtClean="0"/>
              <a:t>использование неисправного транспортного средства; </a:t>
            </a:r>
          </a:p>
          <a:p>
            <a:pPr marL="365760" indent="-256032" fontAlgn="auto">
              <a:spcAft>
                <a:spcPts val="0"/>
              </a:spcAft>
              <a:buClr>
                <a:schemeClr val="accent3"/>
              </a:buClr>
              <a:buFont typeface="Georgia"/>
              <a:buChar char="•"/>
              <a:defRPr/>
            </a:pPr>
            <a:r>
              <a:rPr lang="ru-RU" dirty="0" smtClean="0"/>
              <a:t>разговор с пассажирами; </a:t>
            </a:r>
          </a:p>
          <a:p>
            <a:pPr marL="365760" indent="-256032" fontAlgn="auto">
              <a:spcAft>
                <a:spcPts val="0"/>
              </a:spcAft>
              <a:buClr>
                <a:schemeClr val="accent3"/>
              </a:buClr>
              <a:buFont typeface="Georgia"/>
              <a:buChar char="•"/>
              <a:defRPr/>
            </a:pPr>
            <a:r>
              <a:rPr lang="ru-RU" dirty="0" smtClean="0"/>
              <a:t>курение за рулём; </a:t>
            </a:r>
          </a:p>
          <a:p>
            <a:pPr marL="365760" indent="-256032" fontAlgn="auto">
              <a:spcAft>
                <a:spcPts val="0"/>
              </a:spcAft>
              <a:buClr>
                <a:schemeClr val="accent3"/>
              </a:buClr>
              <a:buFont typeface="Georgia"/>
              <a:buChar char="•"/>
              <a:defRPr/>
            </a:pPr>
            <a:r>
              <a:rPr lang="ru-RU" dirty="0" smtClean="0"/>
              <a:t>еда за рулем; </a:t>
            </a:r>
          </a:p>
          <a:p>
            <a:pPr marL="365760" indent="-256032" fontAlgn="auto">
              <a:spcAft>
                <a:spcPts val="0"/>
              </a:spcAft>
              <a:buClr>
                <a:schemeClr val="accent3"/>
              </a:buClr>
              <a:buFont typeface="Georgia"/>
              <a:buChar char="•"/>
              <a:defRPr/>
            </a:pPr>
            <a:r>
              <a:rPr lang="ru-RU" dirty="0" smtClean="0"/>
              <a:t>управление электронными устройствами (например радио, CD проигрывателем или GPS) во время движения; </a:t>
            </a:r>
          </a:p>
          <a:p>
            <a:pPr marL="365760" indent="-256032" fontAlgn="auto">
              <a:spcAft>
                <a:spcPts val="0"/>
              </a:spcAft>
              <a:buClr>
                <a:schemeClr val="accent3"/>
              </a:buClr>
              <a:buFont typeface="Georgia"/>
              <a:buChar char="•"/>
              <a:defRPr/>
            </a:pPr>
            <a:r>
              <a:rPr lang="ru-RU" dirty="0" smtClean="0"/>
              <a:t>прослушивание музыки. </a:t>
            </a:r>
          </a:p>
          <a:p>
            <a:pPr marL="365760" indent="-256032" fontAlgn="auto">
              <a:spcAft>
                <a:spcPts val="0"/>
              </a:spcAft>
              <a:buClr>
                <a:schemeClr val="accent3"/>
              </a:buClr>
              <a:buFont typeface="Georgia"/>
              <a:buChar char="•"/>
              <a:defRPr/>
            </a:pPr>
            <a:r>
              <a:rPr lang="ru-RU" dirty="0" smtClean="0"/>
              <a:t>усталость водителя (водитель при сильной усталости может уснуть за рулём). </a:t>
            </a:r>
          </a:p>
          <a:p>
            <a:pPr marL="365760" indent="-256032" fontAlgn="auto">
              <a:spcAft>
                <a:spcPts val="0"/>
              </a:spcAft>
              <a:buClr>
                <a:schemeClr val="accent3"/>
              </a:buClr>
              <a:buFont typeface="Georgia"/>
              <a:buNone/>
              <a:defRPr/>
            </a:pP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Дорожные знаки</a:t>
            </a:r>
            <a:endParaRPr lang="ru-RU" dirty="0"/>
          </a:p>
        </p:txBody>
      </p:sp>
      <p:graphicFrame>
        <p:nvGraphicFramePr>
          <p:cNvPr id="4" name="Содержимое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1" name="Picture 3" descr="C:\Documents and Settings\Администратор\Рабочий стол\Безимени-2.tif"/>
          <p:cNvPicPr>
            <a:picLocks noChangeAspect="1" noChangeArrowheads="1"/>
          </p:cNvPicPr>
          <p:nvPr/>
        </p:nvPicPr>
        <p:blipFill>
          <a:blip r:embed="rId7"/>
          <a:srcRect/>
          <a:stretch>
            <a:fillRect/>
          </a:stretch>
        </p:blipFill>
        <p:spPr bwMode="auto">
          <a:xfrm>
            <a:off x="3571875" y="1785938"/>
            <a:ext cx="1917700" cy="17192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b="1" dirty="0" smtClean="0"/>
              <a:t>Основные поражающие факторы при ДТП</a:t>
            </a:r>
            <a:endParaRPr lang="ru-RU" dirty="0"/>
          </a:p>
        </p:txBody>
      </p:sp>
      <p:sp>
        <p:nvSpPr>
          <p:cNvPr id="3" name="Содержимое 2"/>
          <p:cNvSpPr>
            <a:spLocks noGrp="1"/>
          </p:cNvSpPr>
          <p:nvPr>
            <p:ph idx="1"/>
          </p:nvPr>
        </p:nvSpPr>
        <p:spPr>
          <a:xfrm>
            <a:off x="457200" y="2249488"/>
            <a:ext cx="5329238" cy="4324350"/>
          </a:xfrm>
        </p:spPr>
        <p:txBody>
          <a:bodyPr>
            <a:normAutofit fontScale="77500" lnSpcReduction="20000"/>
          </a:bodyPr>
          <a:lstStyle/>
          <a:p>
            <a:pPr marL="365760" indent="-256032" fontAlgn="auto">
              <a:spcAft>
                <a:spcPts val="0"/>
              </a:spcAft>
              <a:buClr>
                <a:schemeClr val="accent3"/>
              </a:buClr>
              <a:buFont typeface="Georgia"/>
              <a:buChar char="•"/>
              <a:defRPr/>
            </a:pPr>
            <a:r>
              <a:rPr lang="ru-RU" dirty="0" smtClean="0"/>
              <a:t>Динамический удар, вызванный почти мгновенной остановкой транспортного средства; </a:t>
            </a:r>
          </a:p>
          <a:p>
            <a:pPr marL="365760" indent="-256032" fontAlgn="auto">
              <a:spcAft>
                <a:spcPts val="0"/>
              </a:spcAft>
              <a:buClr>
                <a:schemeClr val="accent3"/>
              </a:buClr>
              <a:buFont typeface="Georgia"/>
              <a:buChar char="•"/>
              <a:defRPr/>
            </a:pPr>
            <a:r>
              <a:rPr lang="ru-RU" dirty="0" smtClean="0"/>
              <a:t>травмирование обломками и частями транспортных средств; </a:t>
            </a:r>
          </a:p>
          <a:p>
            <a:pPr marL="365760" indent="-256032" fontAlgn="auto">
              <a:spcAft>
                <a:spcPts val="0"/>
              </a:spcAft>
              <a:buClr>
                <a:schemeClr val="accent3"/>
              </a:buClr>
              <a:buFont typeface="Georgia"/>
              <a:buChar char="•"/>
              <a:defRPr/>
            </a:pPr>
            <a:r>
              <a:rPr lang="ru-RU" dirty="0" smtClean="0"/>
              <a:t>синдром длительного сдавления при зажатии пострадавших частями транспортных средств; </a:t>
            </a:r>
          </a:p>
          <a:p>
            <a:pPr marL="365760" indent="-256032" fontAlgn="auto">
              <a:spcAft>
                <a:spcPts val="0"/>
              </a:spcAft>
              <a:buClr>
                <a:schemeClr val="accent3"/>
              </a:buClr>
              <a:buFont typeface="Georgia"/>
              <a:buChar char="•"/>
              <a:defRPr/>
            </a:pPr>
            <a:r>
              <a:rPr lang="ru-RU" dirty="0" smtClean="0"/>
              <a:t>воздействие высокой температуры и выделяющихся газов в случае возникновения пожара; </a:t>
            </a:r>
          </a:p>
          <a:p>
            <a:pPr marL="365760" indent="-256032" fontAlgn="auto">
              <a:spcAft>
                <a:spcPts val="0"/>
              </a:spcAft>
              <a:buClr>
                <a:schemeClr val="accent3"/>
              </a:buClr>
              <a:buFont typeface="Georgia"/>
              <a:buChar char="•"/>
              <a:defRPr/>
            </a:pPr>
            <a:r>
              <a:rPr lang="ru-RU" dirty="0" smtClean="0"/>
              <a:t>воздействие опасных веществ при участии спецтранспорта, перевозящего опасные грузы.</a:t>
            </a:r>
          </a:p>
          <a:p>
            <a:pPr marL="365760" indent="-256032" fontAlgn="auto">
              <a:spcAft>
                <a:spcPts val="0"/>
              </a:spcAft>
              <a:buClr>
                <a:schemeClr val="accent3"/>
              </a:buClr>
              <a:buFont typeface="Georgia"/>
              <a:buChar char="•"/>
              <a:defRPr/>
            </a:pPr>
            <a:endParaRPr lang="ru-RU" dirty="0"/>
          </a:p>
        </p:txBody>
      </p:sp>
      <p:pic>
        <p:nvPicPr>
          <p:cNvPr id="1025" name="Picture 1" descr="K:\ПДД\Дорожно-транспортное происшествие — Википедия.files\300px-%D0%90%D0%B2%D0%B0%D1%80%D0%B8%D1%8F001.jpg"/>
          <p:cNvPicPr>
            <a:picLocks noChangeAspect="1" noChangeArrowheads="1"/>
          </p:cNvPicPr>
          <p:nvPr/>
        </p:nvPicPr>
        <p:blipFill>
          <a:blip r:embed="rId2" cstate="print"/>
          <a:srcRect/>
          <a:stretch>
            <a:fillRect/>
          </a:stretch>
        </p:blipFill>
        <p:spPr bwMode="auto">
          <a:xfrm>
            <a:off x="6000760" y="2428868"/>
            <a:ext cx="2857520" cy="2143140"/>
          </a:xfrm>
          <a:prstGeom prst="rect">
            <a:avLst/>
          </a:prstGeom>
          <a:ln w="88900" cap="sq" cmpd="thickThin">
            <a:solidFill>
              <a:srgbClr val="000000"/>
            </a:solidFill>
            <a:prstDash val="solid"/>
            <a:miter lim="800000"/>
          </a:ln>
          <a:effectLst>
            <a:innerShdw blurRad="76200">
              <a:srgbClr val="000000"/>
            </a:innerShdw>
          </a:effectLst>
        </p:spPr>
      </p:pic>
      <p:pic>
        <p:nvPicPr>
          <p:cNvPr id="1026" name="Picture 2" descr="K:\ПДД\Дорожно-транспортное происшествие — Википедия.files\180px-Japanese_car_accident.jpg"/>
          <p:cNvPicPr>
            <a:picLocks noChangeAspect="1" noChangeArrowheads="1"/>
          </p:cNvPicPr>
          <p:nvPr/>
        </p:nvPicPr>
        <p:blipFill>
          <a:blip r:embed="rId3" cstate="print"/>
          <a:srcRect/>
          <a:stretch>
            <a:fillRect/>
          </a:stretch>
        </p:blipFill>
        <p:spPr bwMode="auto">
          <a:xfrm>
            <a:off x="6000759" y="4857760"/>
            <a:ext cx="2857522" cy="164307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Статистика дорожно-транспортных происшествий</a:t>
            </a:r>
            <a:endParaRPr lang="ru-RU" dirty="0"/>
          </a:p>
        </p:txBody>
      </p:sp>
      <p:grpSp>
        <p:nvGrpSpPr>
          <p:cNvPr id="115714" name="Группа 13"/>
          <p:cNvGrpSpPr>
            <a:grpSpLocks/>
          </p:cNvGrpSpPr>
          <p:nvPr/>
        </p:nvGrpSpPr>
        <p:grpSpPr bwMode="auto">
          <a:xfrm>
            <a:off x="1000125" y="3143250"/>
            <a:ext cx="7164388" cy="1785938"/>
            <a:chOff x="714348" y="3500438"/>
            <a:chExt cx="7164211" cy="1785950"/>
          </a:xfrm>
        </p:grpSpPr>
        <p:pic>
          <p:nvPicPr>
            <p:cNvPr id="3074" name="Picture 2" descr="C:\Documents and Settings\Администратор\Рабочий стол\1.bmp"/>
            <p:cNvPicPr>
              <a:picLocks noChangeAspect="1" noChangeArrowheads="1"/>
            </p:cNvPicPr>
            <p:nvPr/>
          </p:nvPicPr>
          <p:blipFill>
            <a:blip r:embed="rId2" cstate="print"/>
            <a:srcRect/>
            <a:stretch>
              <a:fillRect/>
            </a:stretch>
          </p:blipFill>
          <p:spPr bwMode="auto">
            <a:xfrm>
              <a:off x="714348" y="3500438"/>
              <a:ext cx="2872995" cy="1785950"/>
            </a:xfrm>
            <a:prstGeom prst="rect">
              <a:avLst/>
            </a:prstGeom>
            <a:ln w="228600" cap="sq" cmpd="thickThin">
              <a:solidFill>
                <a:srgbClr val="000000"/>
              </a:solidFill>
              <a:prstDash val="solid"/>
              <a:miter lim="800000"/>
            </a:ln>
            <a:effectLst>
              <a:innerShdw blurRad="76200">
                <a:srgbClr val="000000"/>
              </a:innerShdw>
            </a:effectLst>
          </p:spPr>
        </p:pic>
        <p:pic>
          <p:nvPicPr>
            <p:cNvPr id="3075" name="Picture 3" descr="C:\Documents and Settings\Администратор\Рабочий стол\2.bmp"/>
            <p:cNvPicPr>
              <a:picLocks noChangeAspect="1" noChangeArrowheads="1"/>
            </p:cNvPicPr>
            <p:nvPr/>
          </p:nvPicPr>
          <p:blipFill>
            <a:blip r:embed="rId3" cstate="print"/>
            <a:srcRect/>
            <a:stretch>
              <a:fillRect/>
            </a:stretch>
          </p:blipFill>
          <p:spPr bwMode="auto">
            <a:xfrm>
              <a:off x="5000628" y="3500438"/>
              <a:ext cx="2877931" cy="1785950"/>
            </a:xfrm>
            <a:prstGeom prst="rect">
              <a:avLst/>
            </a:prstGeom>
            <a:ln w="228600" cap="sq" cmpd="thickThin">
              <a:solidFill>
                <a:srgbClr val="000000"/>
              </a:solidFill>
              <a:prstDash val="solid"/>
              <a:miter lim="800000"/>
            </a:ln>
            <a:effectLst>
              <a:innerShdw blurRad="76200">
                <a:srgbClr val="000000"/>
              </a:innerShdw>
            </a:effectLst>
          </p:spPr>
        </p:pic>
      </p:grpSp>
      <p:sp>
        <p:nvSpPr>
          <p:cNvPr id="15" name="TextBox 14"/>
          <p:cNvSpPr txBox="1"/>
          <p:nvPr/>
        </p:nvSpPr>
        <p:spPr>
          <a:xfrm>
            <a:off x="714348" y="5429264"/>
            <a:ext cx="3334567" cy="369332"/>
          </a:xfrm>
          <a:prstGeom prst="rect">
            <a:avLst/>
          </a:prstGeom>
          <a:noFill/>
        </p:spPr>
        <p:txBody>
          <a:bodyPr wrap="none">
            <a:spAutoFit/>
          </a:bodyPr>
          <a:lstStyle/>
          <a:p>
            <a:pPr fontAlgn="auto">
              <a:spcBef>
                <a:spcPts val="0"/>
              </a:spcBef>
              <a:spcAft>
                <a:spcPts val="0"/>
              </a:spcAft>
              <a:defRPr/>
            </a:pP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Столкновение 16–17%</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16" name="TextBox 15"/>
          <p:cNvSpPr txBox="1"/>
          <p:nvPr/>
        </p:nvSpPr>
        <p:spPr>
          <a:xfrm>
            <a:off x="5072066" y="5429264"/>
            <a:ext cx="3392275" cy="369332"/>
          </a:xfrm>
          <a:prstGeom prst="rect">
            <a:avLst/>
          </a:prstGeom>
          <a:noFill/>
        </p:spPr>
        <p:txBody>
          <a:bodyPr wrap="none">
            <a:spAutoFit/>
          </a:bodyPr>
          <a:lstStyle/>
          <a:p>
            <a:pPr fontAlgn="auto">
              <a:spcBef>
                <a:spcPts val="0"/>
              </a:spcBef>
              <a:spcAft>
                <a:spcPts val="0"/>
              </a:spcAft>
              <a:defRPr/>
            </a:pP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Опрокидывание 1–2%</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Статистика дорожно-транспортных происшествий</a:t>
            </a:r>
            <a:endParaRPr lang="ru-RU" dirty="0"/>
          </a:p>
        </p:txBody>
      </p:sp>
      <p:sp>
        <p:nvSpPr>
          <p:cNvPr id="15" name="TextBox 14"/>
          <p:cNvSpPr txBox="1"/>
          <p:nvPr/>
        </p:nvSpPr>
        <p:spPr>
          <a:xfrm>
            <a:off x="714348" y="5429264"/>
            <a:ext cx="3429024" cy="923330"/>
          </a:xfrm>
          <a:prstGeom prst="rect">
            <a:avLst/>
          </a:prstGeom>
          <a:noFill/>
        </p:spPr>
        <p:txBody>
          <a:bodyPr>
            <a:spAutoFit/>
          </a:bodyPr>
          <a:lstStyle/>
          <a:p>
            <a:pPr fontAlgn="auto">
              <a:spcBef>
                <a:spcPts val="0"/>
              </a:spcBef>
              <a:spcAft>
                <a:spcPts val="0"/>
              </a:spcAft>
              <a:defRPr/>
            </a:pP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Наезд на стоящее транспортное средство 2–3%</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16" name="TextBox 15"/>
          <p:cNvSpPr txBox="1"/>
          <p:nvPr/>
        </p:nvSpPr>
        <p:spPr>
          <a:xfrm>
            <a:off x="5072067" y="5429264"/>
            <a:ext cx="3286147" cy="646331"/>
          </a:xfrm>
          <a:prstGeom prst="rect">
            <a:avLst/>
          </a:prstGeom>
          <a:noFill/>
        </p:spPr>
        <p:txBody>
          <a:bodyPr>
            <a:spAutoFit/>
          </a:bodyPr>
          <a:lstStyle/>
          <a:p>
            <a:pPr fontAlgn="auto">
              <a:spcBef>
                <a:spcPts val="0"/>
              </a:spcBef>
              <a:spcAft>
                <a:spcPts val="0"/>
              </a:spcAft>
              <a:defRPr/>
            </a:pP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Наезд на препятствие 5–6%</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grpSp>
        <p:nvGrpSpPr>
          <p:cNvPr id="116740" name="Группа 10"/>
          <p:cNvGrpSpPr>
            <a:grpSpLocks/>
          </p:cNvGrpSpPr>
          <p:nvPr/>
        </p:nvGrpSpPr>
        <p:grpSpPr bwMode="auto">
          <a:xfrm>
            <a:off x="1000125" y="3143250"/>
            <a:ext cx="7158038" cy="1785938"/>
            <a:chOff x="1000100" y="3143248"/>
            <a:chExt cx="7158090" cy="1785951"/>
          </a:xfrm>
        </p:grpSpPr>
        <p:pic>
          <p:nvPicPr>
            <p:cNvPr id="12" name="Picture 2" descr="C:\Documents and Settings\Администратор\Рабочий стол\3.bmp"/>
            <p:cNvPicPr>
              <a:picLocks noChangeAspect="1" noChangeArrowheads="1"/>
            </p:cNvPicPr>
            <p:nvPr/>
          </p:nvPicPr>
          <p:blipFill>
            <a:blip r:embed="rId2" cstate="print"/>
            <a:srcRect/>
            <a:stretch>
              <a:fillRect/>
            </a:stretch>
          </p:blipFill>
          <p:spPr bwMode="auto">
            <a:xfrm>
              <a:off x="1000100" y="3143248"/>
              <a:ext cx="2857520" cy="1785950"/>
            </a:xfrm>
            <a:prstGeom prst="rect">
              <a:avLst/>
            </a:prstGeom>
            <a:ln w="228600" cap="sq" cmpd="thickThin">
              <a:solidFill>
                <a:srgbClr val="000000"/>
              </a:solidFill>
              <a:prstDash val="solid"/>
              <a:miter lim="800000"/>
            </a:ln>
            <a:effectLst>
              <a:innerShdw blurRad="76200">
                <a:srgbClr val="000000"/>
              </a:innerShdw>
            </a:effectLst>
          </p:spPr>
        </p:pic>
        <p:pic>
          <p:nvPicPr>
            <p:cNvPr id="13" name="Picture 3" descr="C:\Documents and Settings\Администратор\Рабочий стол\4.bmp"/>
            <p:cNvPicPr>
              <a:picLocks noChangeAspect="1" noChangeArrowheads="1"/>
            </p:cNvPicPr>
            <p:nvPr/>
          </p:nvPicPr>
          <p:blipFill>
            <a:blip r:embed="rId3" cstate="print"/>
            <a:srcRect/>
            <a:stretch>
              <a:fillRect/>
            </a:stretch>
          </p:blipFill>
          <p:spPr bwMode="auto">
            <a:xfrm>
              <a:off x="5286380" y="3143248"/>
              <a:ext cx="2871810" cy="1785951"/>
            </a:xfrm>
            <a:prstGeom prst="rect">
              <a:avLst/>
            </a:prstGeom>
            <a:ln w="228600" cap="sq" cmpd="thickThin">
              <a:solidFill>
                <a:srgbClr val="000000"/>
              </a:solidFill>
              <a:prstDash val="solid"/>
              <a:miter lim="800000"/>
            </a:ln>
            <a:effectLst>
              <a:innerShdw blurRad="76200">
                <a:srgbClr val="000000"/>
              </a:innerShdw>
            </a:effectLst>
          </p:spPr>
        </p:pic>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Статистика дорожно-транспортных происшествий</a:t>
            </a:r>
            <a:endParaRPr lang="ru-RU" dirty="0"/>
          </a:p>
        </p:txBody>
      </p:sp>
      <p:sp>
        <p:nvSpPr>
          <p:cNvPr id="15" name="TextBox 14"/>
          <p:cNvSpPr txBox="1"/>
          <p:nvPr/>
        </p:nvSpPr>
        <p:spPr>
          <a:xfrm>
            <a:off x="714348" y="5429264"/>
            <a:ext cx="2746265" cy="646331"/>
          </a:xfrm>
          <a:prstGeom prst="rect">
            <a:avLst/>
          </a:prstGeom>
          <a:noFill/>
        </p:spPr>
        <p:txBody>
          <a:bodyPr wrap="none">
            <a:spAutoFit/>
          </a:bodyPr>
          <a:lstStyle/>
          <a:p>
            <a:pPr fontAlgn="auto">
              <a:spcBef>
                <a:spcPts val="0"/>
              </a:spcBef>
              <a:spcAft>
                <a:spcPts val="0"/>
              </a:spcAft>
              <a:defRPr/>
            </a:pP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Наезд на </a:t>
            </a:r>
          </a:p>
          <a:p>
            <a:pPr fontAlgn="auto">
              <a:spcBef>
                <a:spcPts val="0"/>
              </a:spcBef>
              <a:spcAft>
                <a:spcPts val="0"/>
              </a:spcAft>
              <a:defRPr/>
            </a:pP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пешехода 70–72%</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16" name="TextBox 15"/>
          <p:cNvSpPr txBox="1"/>
          <p:nvPr/>
        </p:nvSpPr>
        <p:spPr>
          <a:xfrm>
            <a:off x="5072066" y="5429264"/>
            <a:ext cx="3239990" cy="646331"/>
          </a:xfrm>
          <a:prstGeom prst="rect">
            <a:avLst/>
          </a:prstGeom>
          <a:noFill/>
        </p:spPr>
        <p:txBody>
          <a:bodyPr wrap="none">
            <a:spAutoFit/>
          </a:bodyPr>
          <a:lstStyle/>
          <a:p>
            <a:pPr fontAlgn="auto">
              <a:spcBef>
                <a:spcPts val="0"/>
              </a:spcBef>
              <a:spcAft>
                <a:spcPts val="0"/>
              </a:spcAft>
              <a:defRPr/>
            </a:pP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Наезд на </a:t>
            </a:r>
          </a:p>
          <a:p>
            <a:pPr fontAlgn="auto">
              <a:spcBef>
                <a:spcPts val="0"/>
              </a:spcBef>
              <a:spcAft>
                <a:spcPts val="0"/>
              </a:spcAft>
              <a:defRPr/>
            </a:pP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велосипедиста 1–2%</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grpSp>
        <p:nvGrpSpPr>
          <p:cNvPr id="117764" name="Группа 10"/>
          <p:cNvGrpSpPr>
            <a:grpSpLocks/>
          </p:cNvGrpSpPr>
          <p:nvPr/>
        </p:nvGrpSpPr>
        <p:grpSpPr bwMode="auto">
          <a:xfrm>
            <a:off x="1000125" y="3143250"/>
            <a:ext cx="7143750" cy="1793875"/>
            <a:chOff x="1000100" y="3143248"/>
            <a:chExt cx="7143800" cy="1794503"/>
          </a:xfrm>
        </p:grpSpPr>
        <p:pic>
          <p:nvPicPr>
            <p:cNvPr id="12" name="Picture 2" descr="C:\Documents and Settings\Администратор\Рабочий стол\5.bmp"/>
            <p:cNvPicPr>
              <a:picLocks noChangeAspect="1" noChangeArrowheads="1"/>
            </p:cNvPicPr>
            <p:nvPr/>
          </p:nvPicPr>
          <p:blipFill>
            <a:blip r:embed="rId2" cstate="print"/>
            <a:srcRect/>
            <a:stretch>
              <a:fillRect/>
            </a:stretch>
          </p:blipFill>
          <p:spPr bwMode="auto">
            <a:xfrm>
              <a:off x="1000100" y="3143248"/>
              <a:ext cx="2857520" cy="1794503"/>
            </a:xfrm>
            <a:prstGeom prst="rect">
              <a:avLst/>
            </a:prstGeom>
            <a:ln w="228600" cap="sq" cmpd="thickThin">
              <a:solidFill>
                <a:srgbClr val="000000"/>
              </a:solidFill>
              <a:prstDash val="solid"/>
              <a:miter lim="800000"/>
            </a:ln>
            <a:effectLst>
              <a:innerShdw blurRad="76200">
                <a:srgbClr val="000000"/>
              </a:innerShdw>
            </a:effectLst>
          </p:spPr>
        </p:pic>
        <p:pic>
          <p:nvPicPr>
            <p:cNvPr id="13" name="Picture 3" descr="C:\Documents and Settings\Администратор\Рабочий стол\6.bmp"/>
            <p:cNvPicPr>
              <a:picLocks noChangeAspect="1" noChangeArrowheads="1"/>
            </p:cNvPicPr>
            <p:nvPr/>
          </p:nvPicPr>
          <p:blipFill>
            <a:blip r:embed="rId3" cstate="print"/>
            <a:srcRect/>
            <a:stretch>
              <a:fillRect/>
            </a:stretch>
          </p:blipFill>
          <p:spPr bwMode="auto">
            <a:xfrm>
              <a:off x="5286380" y="3143248"/>
              <a:ext cx="2857520" cy="1785950"/>
            </a:xfrm>
            <a:prstGeom prst="rect">
              <a:avLst/>
            </a:prstGeom>
            <a:ln w="228600" cap="sq" cmpd="thickThin">
              <a:solidFill>
                <a:srgbClr val="000000"/>
              </a:solidFill>
              <a:prstDash val="solid"/>
              <a:miter lim="800000"/>
            </a:ln>
            <a:effectLst>
              <a:innerShdw blurRad="76200">
                <a:srgbClr val="000000"/>
              </a:innerShdw>
            </a:effectLst>
          </p:spPr>
        </p:pic>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Статистика дорожно-транспортных происшествий</a:t>
            </a:r>
            <a:endParaRPr lang="ru-RU" dirty="0"/>
          </a:p>
        </p:txBody>
      </p:sp>
      <p:sp>
        <p:nvSpPr>
          <p:cNvPr id="15" name="TextBox 14"/>
          <p:cNvSpPr txBox="1"/>
          <p:nvPr/>
        </p:nvSpPr>
        <p:spPr>
          <a:xfrm>
            <a:off x="714348" y="5429264"/>
            <a:ext cx="2904962" cy="646331"/>
          </a:xfrm>
          <a:prstGeom prst="rect">
            <a:avLst/>
          </a:prstGeom>
          <a:noFill/>
        </p:spPr>
        <p:txBody>
          <a:bodyPr wrap="none">
            <a:spAutoFit/>
          </a:bodyPr>
          <a:lstStyle/>
          <a:p>
            <a:pPr fontAlgn="auto">
              <a:spcBef>
                <a:spcPts val="0"/>
              </a:spcBef>
              <a:spcAft>
                <a:spcPts val="0"/>
              </a:spcAft>
              <a:defRPr/>
            </a:pP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Наезд на гужевой</a:t>
            </a:r>
          </a:p>
          <a:p>
            <a:pPr fontAlgn="auto">
              <a:spcBef>
                <a:spcPts val="0"/>
              </a:spcBef>
              <a:spcAft>
                <a:spcPts val="0"/>
              </a:spcAft>
              <a:defRPr/>
            </a:pP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Транспорт 1–2%</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16" name="TextBox 15"/>
          <p:cNvSpPr txBox="1"/>
          <p:nvPr/>
        </p:nvSpPr>
        <p:spPr>
          <a:xfrm>
            <a:off x="5072066" y="5429264"/>
            <a:ext cx="2489784" cy="646331"/>
          </a:xfrm>
          <a:prstGeom prst="rect">
            <a:avLst/>
          </a:prstGeom>
          <a:noFill/>
        </p:spPr>
        <p:txBody>
          <a:bodyPr wrap="none">
            <a:spAutoFit/>
          </a:bodyPr>
          <a:lstStyle/>
          <a:p>
            <a:pPr fontAlgn="auto">
              <a:spcBef>
                <a:spcPts val="0"/>
              </a:spcBef>
              <a:spcAft>
                <a:spcPts val="0"/>
              </a:spcAft>
              <a:defRPr/>
            </a:pP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Наезд на </a:t>
            </a:r>
          </a:p>
          <a:p>
            <a:pPr fontAlgn="auto">
              <a:spcBef>
                <a:spcPts val="0"/>
              </a:spcBef>
              <a:spcAft>
                <a:spcPts val="0"/>
              </a:spcAft>
              <a:defRPr/>
            </a:pP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Животное 1–2%</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grpSp>
        <p:nvGrpSpPr>
          <p:cNvPr id="118788" name="Группа 10"/>
          <p:cNvGrpSpPr>
            <a:grpSpLocks/>
          </p:cNvGrpSpPr>
          <p:nvPr/>
        </p:nvGrpSpPr>
        <p:grpSpPr bwMode="auto">
          <a:xfrm>
            <a:off x="1000125" y="3143250"/>
            <a:ext cx="7137400" cy="1785938"/>
            <a:chOff x="1000100" y="3143248"/>
            <a:chExt cx="7137622" cy="1785950"/>
          </a:xfrm>
        </p:grpSpPr>
        <p:pic>
          <p:nvPicPr>
            <p:cNvPr id="14" name="Picture 2" descr="C:\Documents and Settings\Администратор\Рабочий стол\7.bmp"/>
            <p:cNvPicPr>
              <a:picLocks noChangeAspect="1" noChangeArrowheads="1"/>
            </p:cNvPicPr>
            <p:nvPr/>
          </p:nvPicPr>
          <p:blipFill>
            <a:blip r:embed="rId2" cstate="print"/>
            <a:srcRect/>
            <a:stretch>
              <a:fillRect/>
            </a:stretch>
          </p:blipFill>
          <p:spPr bwMode="auto">
            <a:xfrm>
              <a:off x="1000100" y="3143248"/>
              <a:ext cx="2847976" cy="1785950"/>
            </a:xfrm>
            <a:prstGeom prst="rect">
              <a:avLst/>
            </a:prstGeom>
            <a:ln w="228600" cap="sq" cmpd="thickThin">
              <a:solidFill>
                <a:srgbClr val="000000"/>
              </a:solidFill>
              <a:prstDash val="solid"/>
              <a:miter lim="800000"/>
            </a:ln>
            <a:effectLst>
              <a:innerShdw blurRad="76200">
                <a:srgbClr val="000000"/>
              </a:innerShdw>
            </a:effectLst>
          </p:spPr>
        </p:pic>
        <p:pic>
          <p:nvPicPr>
            <p:cNvPr id="17" name="Picture 3" descr="C:\Documents and Settings\Администратор\Рабочий стол\8.bmp"/>
            <p:cNvPicPr>
              <a:picLocks noChangeAspect="1" noChangeArrowheads="1"/>
            </p:cNvPicPr>
            <p:nvPr/>
          </p:nvPicPr>
          <p:blipFill>
            <a:blip r:embed="rId3" cstate="print"/>
            <a:srcRect/>
            <a:stretch>
              <a:fillRect/>
            </a:stretch>
          </p:blipFill>
          <p:spPr bwMode="auto">
            <a:xfrm>
              <a:off x="5286380" y="3143248"/>
              <a:ext cx="2851342" cy="1785950"/>
            </a:xfrm>
            <a:prstGeom prst="rect">
              <a:avLst/>
            </a:prstGeom>
            <a:ln w="228600" cap="sq" cmpd="thickThin">
              <a:solidFill>
                <a:srgbClr val="000000"/>
              </a:solidFill>
              <a:prstDash val="solid"/>
              <a:miter lim="800000"/>
            </a:ln>
            <a:effectLst>
              <a:innerShdw blurRad="76200">
                <a:srgbClr val="000000"/>
              </a:innerShdw>
            </a:effectLst>
          </p:spPr>
        </p:pic>
      </p:grpSp>
      <p:grpSp>
        <p:nvGrpSpPr>
          <p:cNvPr id="118789" name="Группа 7"/>
          <p:cNvGrpSpPr>
            <a:grpSpLocks/>
          </p:cNvGrpSpPr>
          <p:nvPr/>
        </p:nvGrpSpPr>
        <p:grpSpPr bwMode="auto">
          <a:xfrm>
            <a:off x="6572250" y="1928813"/>
            <a:ext cx="1857375" cy="714375"/>
            <a:chOff x="500034" y="5786454"/>
            <a:chExt cx="1857388" cy="714380"/>
          </a:xfrm>
        </p:grpSpPr>
        <p:sp>
          <p:nvSpPr>
            <p:cNvPr id="9" name="Скругленный прямоугольник 8"/>
            <p:cNvSpPr/>
            <p:nvPr/>
          </p:nvSpPr>
          <p:spPr>
            <a:xfrm>
              <a:off x="500034" y="5786454"/>
              <a:ext cx="1833572" cy="628655"/>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0" name="TextBox 9"/>
            <p:cNvSpPr txBox="1"/>
            <p:nvPr/>
          </p:nvSpPr>
          <p:spPr>
            <a:xfrm>
              <a:off x="642910" y="5857892"/>
              <a:ext cx="1519245" cy="400110"/>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ru-RU" sz="2000" b="1" spc="150" dirty="0">
                  <a:ln w="11430"/>
                  <a:solidFill>
                    <a:srgbClr val="F8F8F8"/>
                  </a:solidFill>
                  <a:effectLst>
                    <a:outerShdw blurRad="25400" algn="tl" rotWithShape="0">
                      <a:srgbClr val="000000">
                        <a:alpha val="43000"/>
                      </a:srgbClr>
                    </a:outerShdw>
                  </a:effectLst>
                  <a:latin typeface="+mn-lt"/>
                  <a:cs typeface="+mn-cs"/>
                </a:rPr>
                <a:t>Назад</a:t>
              </a:r>
              <a:endParaRPr lang="ru-RU" sz="2000" b="1" spc="150" dirty="0">
                <a:ln w="11430"/>
                <a:solidFill>
                  <a:srgbClr val="F8F8F8"/>
                </a:solidFill>
                <a:effectLst>
                  <a:outerShdw blurRad="25400" algn="tl" rotWithShape="0">
                    <a:srgbClr val="000000">
                      <a:alpha val="43000"/>
                    </a:srgbClr>
                  </a:outerShdw>
                </a:effectLst>
                <a:latin typeface="+mn-lt"/>
                <a:cs typeface="+mn-cs"/>
              </a:endParaRPr>
            </a:p>
          </p:txBody>
        </p:sp>
        <p:sp>
          <p:nvSpPr>
            <p:cNvPr id="12" name="Управляющая кнопка: настраиваемая 11">
              <a:hlinkClick r:id="rId4" action="ppaction://hlinksldjump" highlightClick="1"/>
            </p:cNvPr>
            <p:cNvSpPr/>
            <p:nvPr/>
          </p:nvSpPr>
          <p:spPr>
            <a:xfrm>
              <a:off x="500034" y="5786454"/>
              <a:ext cx="1857388" cy="71438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Вопросы для повторения</a:t>
            </a:r>
            <a:endParaRPr lang="ru-RU" dirty="0"/>
          </a:p>
        </p:txBody>
      </p:sp>
      <p:sp>
        <p:nvSpPr>
          <p:cNvPr id="119810" name="Содержимое 2"/>
          <p:cNvSpPr>
            <a:spLocks noGrp="1"/>
          </p:cNvSpPr>
          <p:nvPr>
            <p:ph sz="quarter" idx="1"/>
          </p:nvPr>
        </p:nvSpPr>
        <p:spPr>
          <a:xfrm>
            <a:off x="457200" y="1600200"/>
            <a:ext cx="7467600" cy="4873625"/>
          </a:xfrm>
        </p:spPr>
        <p:txBody>
          <a:bodyPr/>
          <a:lstStyle/>
          <a:p>
            <a:pPr marL="457200" indent="-457200">
              <a:buFont typeface="Century Schoolbook" pitchFamily="18" charset="0"/>
              <a:buAutoNum type="arabicPeriod"/>
            </a:pPr>
            <a:r>
              <a:rPr lang="ru-RU" smtClean="0"/>
              <a:t>Почему надо переходить улицу только на перекрестке и по пешеходным дорожкам?</a:t>
            </a:r>
          </a:p>
          <a:p>
            <a:pPr marL="457200" indent="-457200">
              <a:buFont typeface="Century Schoolbook" pitchFamily="18" charset="0"/>
              <a:buAutoNum type="arabicPeriod"/>
            </a:pPr>
            <a:r>
              <a:rPr lang="ru-RU" smtClean="0"/>
              <a:t>Почему нельзя переходить через дорогу на желтый или красный сигнал светофора?</a:t>
            </a:r>
          </a:p>
          <a:p>
            <a:pPr marL="457200" indent="-457200">
              <a:buFont typeface="Century Schoolbook" pitchFamily="18" charset="0"/>
              <a:buAutoNum type="arabicPeriod"/>
            </a:pPr>
            <a:r>
              <a:rPr lang="ru-RU" smtClean="0"/>
              <a:t>Как ходить по проезжей части дороги если нет тротуара?</a:t>
            </a:r>
          </a:p>
          <a:p>
            <a:pPr marL="457200" indent="-457200">
              <a:buFont typeface="Century Schoolbook" pitchFamily="18" charset="0"/>
              <a:buAutoNum type="arabicPeriod"/>
            </a:pPr>
            <a:r>
              <a:rPr lang="ru-RU" smtClean="0"/>
              <a:t>В чем опасность группового передвижения по улицам?</a:t>
            </a:r>
          </a:p>
          <a:p>
            <a:pPr marL="457200" indent="-457200">
              <a:buFont typeface="Century Schoolbook" pitchFamily="18" charset="0"/>
              <a:buAutoNum type="arabicPeriod"/>
            </a:pPr>
            <a:r>
              <a:rPr lang="ru-RU" smtClean="0"/>
              <a:t>Что самое опасное на улице?</a:t>
            </a:r>
          </a:p>
          <a:p>
            <a:pPr marL="457200" indent="-457200">
              <a:buFont typeface="Century Schoolbook" pitchFamily="18" charset="0"/>
              <a:buAutoNum type="arabicPeriod"/>
            </a:pPr>
            <a:r>
              <a:rPr lang="ru-RU" smtClean="0"/>
              <a:t>Чем опасен переход для пешехода когда одна машина обгоняет другую?</a:t>
            </a:r>
          </a:p>
        </p:txBody>
      </p:sp>
      <p:sp>
        <p:nvSpPr>
          <p:cNvPr id="4" name="Овал 3"/>
          <p:cNvSpPr/>
          <p:nvPr/>
        </p:nvSpPr>
        <p:spPr>
          <a:xfrm>
            <a:off x="8143900" y="5715016"/>
            <a:ext cx="571504" cy="57150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Вопросы для повторения</a:t>
            </a:r>
            <a:endParaRPr lang="ru-RU" dirty="0"/>
          </a:p>
        </p:txBody>
      </p:sp>
      <p:sp>
        <p:nvSpPr>
          <p:cNvPr id="4" name="Овал 3"/>
          <p:cNvSpPr/>
          <p:nvPr/>
        </p:nvSpPr>
        <p:spPr>
          <a:xfrm>
            <a:off x="8143900" y="5715016"/>
            <a:ext cx="571504" cy="57150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0837" name="Содержимое 2"/>
          <p:cNvSpPr>
            <a:spLocks noGrp="1"/>
          </p:cNvSpPr>
          <p:nvPr>
            <p:ph sz="quarter" idx="1"/>
          </p:nvPr>
        </p:nvSpPr>
        <p:spPr>
          <a:xfrm>
            <a:off x="457200" y="1600200"/>
            <a:ext cx="7467600" cy="4873625"/>
          </a:xfrm>
        </p:spPr>
        <p:txBody>
          <a:bodyPr/>
          <a:lstStyle/>
          <a:p>
            <a:pPr marL="457200" indent="-457200">
              <a:buFont typeface="Century Schoolbook" pitchFamily="18" charset="0"/>
              <a:buAutoNum type="arabicPeriod" startAt="7"/>
            </a:pPr>
            <a:r>
              <a:rPr lang="ru-RU" smtClean="0"/>
              <a:t>В чем опасность нахождения на середине дороги, на разделительной полосе?</a:t>
            </a:r>
          </a:p>
          <a:p>
            <a:pPr marL="457200" indent="-457200">
              <a:buFont typeface="Century Schoolbook" pitchFamily="18" charset="0"/>
              <a:buAutoNum type="arabicPeriod" startAt="7"/>
            </a:pPr>
            <a:r>
              <a:rPr lang="ru-RU" smtClean="0"/>
              <a:t>Переходя дорогу по обозначенному пешеходному переходу, пешеход не посмотрел налево и направо. Правильно ли он поступил?</a:t>
            </a:r>
          </a:p>
          <a:p>
            <a:pPr marL="457200" indent="-457200">
              <a:buFont typeface="Century Schoolbook" pitchFamily="18" charset="0"/>
              <a:buAutoNum type="arabicPeriod" startAt="9"/>
            </a:pPr>
            <a:r>
              <a:rPr lang="ru-RU" smtClean="0"/>
              <a:t>Переходя дорогу, пешеход неожиданно изменил направление и скорость движения. Почему это опасно?</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Ответы</a:t>
            </a:r>
            <a:endParaRPr lang="ru-RU" dirty="0"/>
          </a:p>
        </p:txBody>
      </p:sp>
      <p:sp>
        <p:nvSpPr>
          <p:cNvPr id="3" name="Содержимое 2"/>
          <p:cNvSpPr>
            <a:spLocks noGrp="1"/>
          </p:cNvSpPr>
          <p:nvPr>
            <p:ph sz="quarter" idx="1"/>
          </p:nvPr>
        </p:nvSpPr>
        <p:spPr>
          <a:xfrm>
            <a:off x="457200" y="1600200"/>
            <a:ext cx="7467600" cy="4873625"/>
          </a:xfrm>
        </p:spPr>
        <p:txBody>
          <a:bodyPr>
            <a:normAutofit/>
          </a:bodyPr>
          <a:lstStyle/>
          <a:p>
            <a:pPr marL="457200" indent="-457200" fontAlgn="auto">
              <a:spcAft>
                <a:spcPts val="0"/>
              </a:spcAft>
              <a:buFont typeface="+mj-lt"/>
              <a:buAutoNum type="arabicPeriod"/>
              <a:defRPr/>
            </a:pPr>
            <a:r>
              <a:rPr lang="ru-RU" dirty="0" smtClean="0">
                <a:solidFill>
                  <a:schemeClr val="accent1">
                    <a:lumMod val="75000"/>
                  </a:schemeClr>
                </a:solidFill>
              </a:rPr>
              <a:t>Ответ:</a:t>
            </a:r>
            <a:r>
              <a:rPr lang="ru-RU" dirty="0" smtClean="0"/>
              <a:t> Водитель знает, что по правилам в этих местах разрешается движение пешеходам, он едет внимательно, снижает скорость. Пешеход, который переходит не там где положено и сам может пострадать и мешает водителю.</a:t>
            </a:r>
          </a:p>
          <a:p>
            <a:pPr marL="457200" indent="-457200" fontAlgn="auto">
              <a:spcAft>
                <a:spcPts val="0"/>
              </a:spcAft>
              <a:buFont typeface="+mj-lt"/>
              <a:buAutoNum type="arabicPeriod"/>
              <a:defRPr/>
            </a:pPr>
            <a:r>
              <a:rPr lang="ru-RU" dirty="0" smtClean="0">
                <a:solidFill>
                  <a:schemeClr val="accent1">
                    <a:lumMod val="75000"/>
                  </a:schemeClr>
                </a:solidFill>
              </a:rPr>
              <a:t>Ответ:</a:t>
            </a:r>
            <a:r>
              <a:rPr lang="ru-RU" dirty="0" smtClean="0"/>
              <a:t> Когда для пешеходов горит красный свет, для водителей горит зеленый свет. Видя зеленый свет водители едет уверенно, не ожидая появления на дороге пешеходов. Даже если транспорт на дороге отсутствует необходимо воздержаться от перехода дороги.</a:t>
            </a:r>
            <a:endParaRPr lang="ru-RU" dirty="0"/>
          </a:p>
        </p:txBody>
      </p:sp>
      <p:sp>
        <p:nvSpPr>
          <p:cNvPr id="4" name="Овал 3"/>
          <p:cNvSpPr/>
          <p:nvPr/>
        </p:nvSpPr>
        <p:spPr>
          <a:xfrm>
            <a:off x="8143900" y="5715016"/>
            <a:ext cx="571504" cy="57150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Ответы</a:t>
            </a:r>
            <a:endParaRPr lang="ru-RU" dirty="0"/>
          </a:p>
        </p:txBody>
      </p:sp>
      <p:sp>
        <p:nvSpPr>
          <p:cNvPr id="3" name="Содержимое 2"/>
          <p:cNvSpPr>
            <a:spLocks noGrp="1"/>
          </p:cNvSpPr>
          <p:nvPr>
            <p:ph sz="quarter" idx="1"/>
          </p:nvPr>
        </p:nvSpPr>
        <p:spPr>
          <a:xfrm>
            <a:off x="457200" y="1600200"/>
            <a:ext cx="7467600" cy="4873625"/>
          </a:xfrm>
        </p:spPr>
        <p:txBody>
          <a:bodyPr>
            <a:normAutofit/>
          </a:bodyPr>
          <a:lstStyle/>
          <a:p>
            <a:pPr marL="457200" indent="-457200" fontAlgn="auto">
              <a:spcAft>
                <a:spcPts val="0"/>
              </a:spcAft>
              <a:buFont typeface="+mj-lt"/>
              <a:buAutoNum type="arabicPeriod" startAt="3"/>
              <a:defRPr/>
            </a:pPr>
            <a:r>
              <a:rPr lang="ru-RU" dirty="0" smtClean="0">
                <a:solidFill>
                  <a:schemeClr val="accent1">
                    <a:lumMod val="75000"/>
                  </a:schemeClr>
                </a:solidFill>
              </a:rPr>
              <a:t>Ответ: </a:t>
            </a:r>
            <a:r>
              <a:rPr lang="ru-RU" dirty="0" smtClean="0"/>
              <a:t>Когда нет тротуара надо идти по обочине навстречу движущемуся транспорту, чтобы видеть те машины, которые едут навстречу.</a:t>
            </a:r>
          </a:p>
          <a:p>
            <a:pPr marL="457200" indent="-457200" fontAlgn="auto">
              <a:spcAft>
                <a:spcPts val="0"/>
              </a:spcAft>
              <a:buFont typeface="+mj-lt"/>
              <a:buAutoNum type="arabicPeriod" startAt="3"/>
              <a:defRPr/>
            </a:pPr>
            <a:r>
              <a:rPr lang="ru-RU" dirty="0" smtClean="0">
                <a:solidFill>
                  <a:schemeClr val="accent1">
                    <a:lumMod val="75000"/>
                  </a:schemeClr>
                </a:solidFill>
              </a:rPr>
              <a:t>Ответ: </a:t>
            </a:r>
            <a:r>
              <a:rPr lang="ru-RU" dirty="0" smtClean="0"/>
              <a:t>Перед переходом улицы все разговоры необходимо прекратить Дети, которые идут в середине или сзади группы, могут понадеяться на передних и плохо осмотреть улицу не заметив приближающуюся машину.</a:t>
            </a:r>
            <a:endParaRPr lang="ru-RU" dirty="0"/>
          </a:p>
        </p:txBody>
      </p:sp>
      <p:sp>
        <p:nvSpPr>
          <p:cNvPr id="4" name="Овал 3"/>
          <p:cNvSpPr/>
          <p:nvPr/>
        </p:nvSpPr>
        <p:spPr>
          <a:xfrm>
            <a:off x="8143900" y="5715016"/>
            <a:ext cx="571504" cy="57150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Ответы</a:t>
            </a:r>
            <a:endParaRPr lang="ru-RU" dirty="0"/>
          </a:p>
        </p:txBody>
      </p:sp>
      <p:sp>
        <p:nvSpPr>
          <p:cNvPr id="123906" name="Содержимое 2"/>
          <p:cNvSpPr>
            <a:spLocks noGrp="1"/>
          </p:cNvSpPr>
          <p:nvPr>
            <p:ph sz="quarter" idx="1"/>
          </p:nvPr>
        </p:nvSpPr>
        <p:spPr>
          <a:xfrm>
            <a:off x="457200" y="1600200"/>
            <a:ext cx="7467600" cy="4873625"/>
          </a:xfrm>
        </p:spPr>
        <p:txBody>
          <a:bodyPr/>
          <a:lstStyle/>
          <a:p>
            <a:pPr marL="457200" indent="-457200">
              <a:buFont typeface="Century Schoolbook" pitchFamily="18" charset="0"/>
              <a:buAutoNum type="arabicPeriod" startAt="5"/>
            </a:pPr>
            <a:r>
              <a:rPr lang="ru-RU" smtClean="0"/>
              <a:t>Ответ: Многие считают, что самое опасное - это машина. Особенно когда она быстро едет. Но еще опаснее - стоящая машина, автобус, грузовик, да и легковая. Машину, которая едет, пешеход заметит и не будет переходить. А машина, которая стоит, закроет собой другую машину, пешеход ее не заметит,  подумает опасности нет и выбежит прямо под колеса.</a:t>
            </a:r>
          </a:p>
        </p:txBody>
      </p:sp>
      <p:sp>
        <p:nvSpPr>
          <p:cNvPr id="4" name="Овал 3"/>
          <p:cNvSpPr/>
          <p:nvPr/>
        </p:nvSpPr>
        <p:spPr>
          <a:xfrm>
            <a:off x="8143900" y="5715016"/>
            <a:ext cx="571504" cy="57150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Немного о дорожных знаках</a:t>
            </a:r>
            <a:endParaRPr lang="ru-RU" dirty="0"/>
          </a:p>
        </p:txBody>
      </p:sp>
      <p:sp>
        <p:nvSpPr>
          <p:cNvPr id="78850" name="Содержимое 2"/>
          <p:cNvSpPr>
            <a:spLocks noGrp="1"/>
          </p:cNvSpPr>
          <p:nvPr>
            <p:ph idx="1"/>
          </p:nvPr>
        </p:nvSpPr>
        <p:spPr/>
        <p:txBody>
          <a:bodyPr/>
          <a:lstStyle/>
          <a:p>
            <a:pPr algn="just"/>
            <a:r>
              <a:rPr lang="ru-RU" smtClean="0"/>
              <a:t>Дорожный знак — техническое средство безопасности дорожного движения, стандартизированный графический рисунок, устанавливаемый у дороги для сообщения определённой информации </a:t>
            </a:r>
          </a:p>
          <a:p>
            <a:pPr algn="just">
              <a:buFont typeface="Wingdings 2" pitchFamily="18" charset="2"/>
              <a:buNone/>
            </a:pPr>
            <a:r>
              <a:rPr lang="ru-RU" smtClean="0"/>
              <a:t>     участникам дорожного </a:t>
            </a:r>
          </a:p>
          <a:p>
            <a:pPr algn="just">
              <a:buFont typeface="Wingdings 2" pitchFamily="18" charset="2"/>
              <a:buNone/>
            </a:pPr>
            <a:r>
              <a:rPr lang="ru-RU" smtClean="0"/>
              <a:t>     движения;</a:t>
            </a:r>
          </a:p>
          <a:p>
            <a:pPr algn="just"/>
            <a:r>
              <a:rPr lang="ru-RU" smtClean="0"/>
              <a:t>Дорожные знаки делятся на</a:t>
            </a:r>
          </a:p>
          <a:p>
            <a:pPr algn="just">
              <a:buFont typeface="Wingdings 2" pitchFamily="18" charset="2"/>
              <a:buNone/>
            </a:pPr>
            <a:r>
              <a:rPr lang="ru-RU" smtClean="0"/>
              <a:t>     восемь категорий.</a:t>
            </a:r>
          </a:p>
        </p:txBody>
      </p:sp>
      <p:pic>
        <p:nvPicPr>
          <p:cNvPr id="1027" name="Picture 3" descr="K:\Презентация\Презентация\normal_pedestrian.jpg"/>
          <p:cNvPicPr>
            <a:picLocks noChangeAspect="1" noChangeArrowheads="1"/>
          </p:cNvPicPr>
          <p:nvPr/>
        </p:nvPicPr>
        <p:blipFill>
          <a:blip r:embed="rId2" cstate="print"/>
          <a:srcRect/>
          <a:stretch>
            <a:fillRect/>
          </a:stretch>
        </p:blipFill>
        <p:spPr bwMode="auto">
          <a:xfrm>
            <a:off x="5715008" y="3643314"/>
            <a:ext cx="2850380" cy="283845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Ответы</a:t>
            </a:r>
            <a:endParaRPr lang="ru-RU" dirty="0"/>
          </a:p>
        </p:txBody>
      </p:sp>
      <p:sp>
        <p:nvSpPr>
          <p:cNvPr id="124930" name="Содержимое 2"/>
          <p:cNvSpPr>
            <a:spLocks noGrp="1"/>
          </p:cNvSpPr>
          <p:nvPr>
            <p:ph sz="quarter" idx="1"/>
          </p:nvPr>
        </p:nvSpPr>
        <p:spPr>
          <a:xfrm>
            <a:off x="457200" y="1600200"/>
            <a:ext cx="7467600" cy="4873625"/>
          </a:xfrm>
        </p:spPr>
        <p:txBody>
          <a:bodyPr/>
          <a:lstStyle/>
          <a:p>
            <a:pPr marL="457200" indent="-457200">
              <a:buFont typeface="Century Schoolbook" pitchFamily="18" charset="0"/>
              <a:buAutoNum type="arabicPeriod" startAt="6"/>
            </a:pPr>
            <a:r>
              <a:rPr lang="ru-RU" smtClean="0"/>
              <a:t>Ответ: Пешеход может не заметить машину, которая обгоняет медленно движущуюся и попасть под нее. Водитель при обгоне может не заметить пешехода, переходящего через дорогу, так как обзор ограничивает обгоняемый автомобиль и совершит наезд на пешехода.</a:t>
            </a:r>
          </a:p>
          <a:p>
            <a:pPr marL="457200" indent="-457200">
              <a:buFont typeface="Century Schoolbook" pitchFamily="18" charset="0"/>
              <a:buAutoNum type="arabicPeriod" startAt="7"/>
            </a:pPr>
            <a:r>
              <a:rPr lang="ru-RU" smtClean="0"/>
              <a:t>Ответ: проезжающее рядом транспортное средство может пугал пешехода и он, не глядя, сделает несколько шагов назад, прямо под приближающийся с другой стороны автомобиль.</a:t>
            </a:r>
          </a:p>
        </p:txBody>
      </p:sp>
      <p:sp>
        <p:nvSpPr>
          <p:cNvPr id="4" name="Овал 3"/>
          <p:cNvSpPr/>
          <p:nvPr/>
        </p:nvSpPr>
        <p:spPr>
          <a:xfrm>
            <a:off x="8143900" y="5715016"/>
            <a:ext cx="571504" cy="57150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Ответы</a:t>
            </a:r>
            <a:endParaRPr lang="ru-RU" dirty="0"/>
          </a:p>
        </p:txBody>
      </p:sp>
      <p:sp>
        <p:nvSpPr>
          <p:cNvPr id="125954" name="Содержимое 2"/>
          <p:cNvSpPr>
            <a:spLocks noGrp="1"/>
          </p:cNvSpPr>
          <p:nvPr>
            <p:ph sz="quarter" idx="1"/>
          </p:nvPr>
        </p:nvSpPr>
        <p:spPr>
          <a:xfrm>
            <a:off x="457200" y="1600200"/>
            <a:ext cx="7467600" cy="4873625"/>
          </a:xfrm>
        </p:spPr>
        <p:txBody>
          <a:bodyPr/>
          <a:lstStyle/>
          <a:p>
            <a:pPr marL="457200" indent="-457200">
              <a:buFont typeface="Century Schoolbook" pitchFamily="18" charset="0"/>
              <a:buAutoNum type="arabicPeriod" startAt="8"/>
            </a:pPr>
            <a:r>
              <a:rPr lang="ru-RU" smtClean="0"/>
              <a:t>Ответ: неправильно. Хотя водители, приближаясь к обозначенному пешеходному переходу обязаны внимательно следить за проходящими по нему пешеходами, чувствовать себя в полной безопасности, находясь на переходе нельзя, потому что водитель может отвлечься и не заметить пешехода. Поэтому перед переходом дороги нужно осмотреться.</a:t>
            </a:r>
          </a:p>
        </p:txBody>
      </p:sp>
      <p:sp>
        <p:nvSpPr>
          <p:cNvPr id="4" name="Овал 3"/>
          <p:cNvSpPr/>
          <p:nvPr/>
        </p:nvSpPr>
        <p:spPr>
          <a:xfrm>
            <a:off x="8143900" y="5715016"/>
            <a:ext cx="571504" cy="57150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Ответы</a:t>
            </a:r>
            <a:endParaRPr lang="ru-RU" dirty="0"/>
          </a:p>
        </p:txBody>
      </p:sp>
      <p:sp>
        <p:nvSpPr>
          <p:cNvPr id="126978" name="Содержимое 2"/>
          <p:cNvSpPr>
            <a:spLocks noGrp="1"/>
          </p:cNvSpPr>
          <p:nvPr>
            <p:ph sz="quarter" idx="1"/>
          </p:nvPr>
        </p:nvSpPr>
        <p:spPr>
          <a:xfrm>
            <a:off x="457200" y="1600200"/>
            <a:ext cx="7467600" cy="4873625"/>
          </a:xfrm>
        </p:spPr>
        <p:txBody>
          <a:bodyPr/>
          <a:lstStyle/>
          <a:p>
            <a:pPr marL="457200" indent="-457200">
              <a:buFont typeface="Century Schoolbook" pitchFamily="18" charset="0"/>
              <a:buAutoNum type="arabicPeriod" startAt="9"/>
            </a:pPr>
            <a:r>
              <a:rPr lang="ru-RU" smtClean="0"/>
              <a:t>Ответ: водитель предполагает, что пешеход будет двигаться в том же направлении и с той же скоростью, с которой начал переход. При неожиданном изменении движения пешехода водитель может не успеть среагировать и наехать на него.</a:t>
            </a:r>
          </a:p>
        </p:txBody>
      </p:sp>
      <p:grpSp>
        <p:nvGrpSpPr>
          <p:cNvPr id="126979" name="Группа 7"/>
          <p:cNvGrpSpPr>
            <a:grpSpLocks/>
          </p:cNvGrpSpPr>
          <p:nvPr/>
        </p:nvGrpSpPr>
        <p:grpSpPr bwMode="auto">
          <a:xfrm>
            <a:off x="500063" y="5786438"/>
            <a:ext cx="1857375" cy="714375"/>
            <a:chOff x="500034" y="5786454"/>
            <a:chExt cx="1857388" cy="714380"/>
          </a:xfrm>
        </p:grpSpPr>
        <p:sp>
          <p:nvSpPr>
            <p:cNvPr id="5" name="Скругленный прямоугольник 4"/>
            <p:cNvSpPr/>
            <p:nvPr/>
          </p:nvSpPr>
          <p:spPr>
            <a:xfrm>
              <a:off x="500034" y="5786454"/>
              <a:ext cx="1833572" cy="628655"/>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6" name="TextBox 5"/>
            <p:cNvSpPr txBox="1"/>
            <p:nvPr/>
          </p:nvSpPr>
          <p:spPr>
            <a:xfrm>
              <a:off x="642910" y="5857892"/>
              <a:ext cx="1519245" cy="400110"/>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ru-RU" sz="2000" b="1" spc="150" dirty="0">
                  <a:ln w="11430"/>
                  <a:solidFill>
                    <a:srgbClr val="F8F8F8"/>
                  </a:solidFill>
                  <a:effectLst>
                    <a:outerShdw blurRad="25400" algn="tl" rotWithShape="0">
                      <a:srgbClr val="000000">
                        <a:alpha val="43000"/>
                      </a:srgbClr>
                    </a:outerShdw>
                  </a:effectLst>
                  <a:latin typeface="+mn-lt"/>
                  <a:cs typeface="+mn-cs"/>
                </a:rPr>
                <a:t>Назад</a:t>
              </a:r>
              <a:endParaRPr lang="ru-RU" sz="2000" b="1" spc="150" dirty="0">
                <a:ln w="11430"/>
                <a:solidFill>
                  <a:srgbClr val="F8F8F8"/>
                </a:solidFill>
                <a:effectLst>
                  <a:outerShdw blurRad="25400" algn="tl" rotWithShape="0">
                    <a:srgbClr val="000000">
                      <a:alpha val="43000"/>
                    </a:srgbClr>
                  </a:outerShdw>
                </a:effectLst>
                <a:latin typeface="+mn-lt"/>
                <a:cs typeface="+mn-cs"/>
              </a:endParaRPr>
            </a:p>
          </p:txBody>
        </p:sp>
        <p:sp>
          <p:nvSpPr>
            <p:cNvPr id="7" name="Управляющая кнопка: настраиваемая 6">
              <a:hlinkClick r:id="rId2" action="ppaction://hlinksldjump" highlightClick="1"/>
            </p:cNvPr>
            <p:cNvSpPr/>
            <p:nvPr/>
          </p:nvSpPr>
          <p:spPr>
            <a:xfrm>
              <a:off x="500034" y="5786454"/>
              <a:ext cx="1857388" cy="71438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grpSp>
      <p:sp>
        <p:nvSpPr>
          <p:cNvPr id="9" name="Овал 8"/>
          <p:cNvSpPr/>
          <p:nvPr/>
        </p:nvSpPr>
        <p:spPr>
          <a:xfrm>
            <a:off x="8143900" y="5715016"/>
            <a:ext cx="571504" cy="571504"/>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fontAlgn="auto">
              <a:spcAft>
                <a:spcPts val="0"/>
              </a:spcAft>
              <a:defRPr/>
            </a:pPr>
            <a:r>
              <a:rPr lang="ru-RU" dirty="0" smtClean="0"/>
              <a:t>           Дорожные знаки</a:t>
            </a:r>
            <a:endParaRPr lang="ru-RU" dirty="0"/>
          </a:p>
        </p:txBody>
      </p:sp>
      <p:graphicFrame>
        <p:nvGraphicFramePr>
          <p:cNvPr id="14" name="Схема 13"/>
          <p:cNvGraphicFramePr/>
          <p:nvPr/>
        </p:nvGraphicFramePr>
        <p:xfrm>
          <a:off x="357158" y="1357298"/>
          <a:ext cx="4000528" cy="5246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Схема 14"/>
          <p:cNvGraphicFramePr/>
          <p:nvPr/>
        </p:nvGraphicFramePr>
        <p:xfrm>
          <a:off x="4643438" y="1357298"/>
          <a:ext cx="4143404" cy="52467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170" name="Picture 2" descr="C:\Documents and Settings\Администратор\Рабочий стол\Безимени-2.tif"/>
          <p:cNvPicPr>
            <a:picLocks noChangeAspect="1" noChangeArrowheads="1"/>
          </p:cNvPicPr>
          <p:nvPr/>
        </p:nvPicPr>
        <p:blipFill>
          <a:blip r:embed="rId12"/>
          <a:srcRect/>
          <a:stretch>
            <a:fillRect/>
          </a:stretch>
        </p:blipFill>
        <p:spPr bwMode="auto">
          <a:xfrm>
            <a:off x="500063" y="5072063"/>
            <a:ext cx="1273175" cy="1285875"/>
          </a:xfrm>
          <a:prstGeom prst="rect">
            <a:avLst/>
          </a:prstGeom>
          <a:ln>
            <a:noFill/>
          </a:ln>
          <a:effectLst>
            <a:outerShdw blurRad="292100" dist="139700" dir="2700000" algn="tl" rotWithShape="0">
              <a:srgbClr val="333333">
                <a:alpha val="65000"/>
              </a:srgbClr>
            </a:outerShdw>
          </a:effectLst>
        </p:spPr>
      </p:pic>
      <p:pic>
        <p:nvPicPr>
          <p:cNvPr id="7171" name="Picture 3" descr="C:\Documents and Settings\Администратор\Рабочий стол\Безимени-3.tif"/>
          <p:cNvPicPr>
            <a:picLocks noChangeAspect="1" noChangeArrowheads="1"/>
          </p:cNvPicPr>
          <p:nvPr/>
        </p:nvPicPr>
        <p:blipFill>
          <a:blip r:embed="rId13"/>
          <a:srcRect/>
          <a:stretch>
            <a:fillRect/>
          </a:stretch>
        </p:blipFill>
        <p:spPr bwMode="auto">
          <a:xfrm>
            <a:off x="500063" y="3357563"/>
            <a:ext cx="1320800" cy="1181100"/>
          </a:xfrm>
          <a:prstGeom prst="rect">
            <a:avLst/>
          </a:prstGeom>
          <a:ln>
            <a:noFill/>
          </a:ln>
          <a:effectLst>
            <a:outerShdw blurRad="292100" dist="139700" dir="2700000" algn="tl" rotWithShape="0">
              <a:srgbClr val="333333">
                <a:alpha val="65000"/>
              </a:srgbClr>
            </a:outerShdw>
          </a:effectLst>
        </p:spPr>
      </p:pic>
      <p:pic>
        <p:nvPicPr>
          <p:cNvPr id="7172" name="Picture 4" descr="C:\Documents and Settings\Администратор\Рабочий стол\Безимени-4.tif"/>
          <p:cNvPicPr>
            <a:picLocks noChangeAspect="1" noChangeArrowheads="1"/>
          </p:cNvPicPr>
          <p:nvPr/>
        </p:nvPicPr>
        <p:blipFill>
          <a:blip r:embed="rId14"/>
          <a:srcRect/>
          <a:stretch>
            <a:fillRect/>
          </a:stretch>
        </p:blipFill>
        <p:spPr bwMode="auto">
          <a:xfrm>
            <a:off x="714375" y="1500188"/>
            <a:ext cx="865188" cy="1214437"/>
          </a:xfrm>
          <a:prstGeom prst="rect">
            <a:avLst/>
          </a:prstGeom>
          <a:ln>
            <a:noFill/>
          </a:ln>
          <a:effectLst>
            <a:outerShdw blurRad="292100" dist="139700" dir="2700000" algn="tl" rotWithShape="0">
              <a:srgbClr val="333333">
                <a:alpha val="65000"/>
              </a:srgbClr>
            </a:outerShdw>
          </a:effectLst>
        </p:spPr>
      </p:pic>
      <p:pic>
        <p:nvPicPr>
          <p:cNvPr id="7173" name="Picture 5" descr="C:\Documents and Settings\Администратор\Рабочий стол\Безимени-5.tif"/>
          <p:cNvPicPr>
            <a:picLocks noChangeAspect="1" noChangeArrowheads="1"/>
          </p:cNvPicPr>
          <p:nvPr/>
        </p:nvPicPr>
        <p:blipFill>
          <a:blip r:embed="rId15"/>
          <a:srcRect/>
          <a:stretch>
            <a:fillRect/>
          </a:stretch>
        </p:blipFill>
        <p:spPr bwMode="auto">
          <a:xfrm>
            <a:off x="4786313" y="1571625"/>
            <a:ext cx="1193800" cy="1214438"/>
          </a:xfrm>
          <a:prstGeom prst="rect">
            <a:avLst/>
          </a:prstGeom>
          <a:ln>
            <a:noFill/>
          </a:ln>
          <a:effectLst>
            <a:outerShdw blurRad="292100" dist="139700" dir="2700000" algn="tl" rotWithShape="0">
              <a:srgbClr val="333333">
                <a:alpha val="65000"/>
              </a:srgbClr>
            </a:outerShdw>
          </a:effectLst>
        </p:spPr>
      </p:pic>
      <p:pic>
        <p:nvPicPr>
          <p:cNvPr id="7174" name="Picture 6" descr="C:\Documents and Settings\Администратор\Рабочий стол\Безимени-6.tif"/>
          <p:cNvPicPr>
            <a:picLocks noChangeAspect="1" noChangeArrowheads="1"/>
          </p:cNvPicPr>
          <p:nvPr/>
        </p:nvPicPr>
        <p:blipFill>
          <a:blip r:embed="rId16"/>
          <a:srcRect/>
          <a:stretch>
            <a:fillRect/>
          </a:stretch>
        </p:blipFill>
        <p:spPr bwMode="auto">
          <a:xfrm>
            <a:off x="4786313" y="3286125"/>
            <a:ext cx="1285875" cy="1296988"/>
          </a:xfrm>
          <a:prstGeom prst="rect">
            <a:avLst/>
          </a:prstGeom>
          <a:ln>
            <a:noFill/>
          </a:ln>
          <a:effectLst>
            <a:outerShdw blurRad="292100" dist="139700" dir="2700000" algn="tl" rotWithShape="0">
              <a:srgbClr val="333333">
                <a:alpha val="65000"/>
              </a:srgbClr>
            </a:outerShdw>
          </a:effectLst>
        </p:spPr>
      </p:pic>
      <p:pic>
        <p:nvPicPr>
          <p:cNvPr id="7175" name="Picture 7" descr="C:\Documents and Settings\Администратор\Рабочий стол\Безимени-7.tif"/>
          <p:cNvPicPr>
            <a:picLocks noChangeAspect="1" noChangeArrowheads="1"/>
          </p:cNvPicPr>
          <p:nvPr/>
        </p:nvPicPr>
        <p:blipFill>
          <a:blip r:embed="rId17"/>
          <a:srcRect/>
          <a:stretch>
            <a:fillRect/>
          </a:stretch>
        </p:blipFill>
        <p:spPr bwMode="auto">
          <a:xfrm>
            <a:off x="4857750" y="5214938"/>
            <a:ext cx="1000125" cy="1071562"/>
          </a:xfrm>
          <a:prstGeom prst="rect">
            <a:avLst/>
          </a:prstGeom>
          <a:ln>
            <a:noFill/>
          </a:ln>
          <a:effectLst>
            <a:outerShdw blurRad="292100" dist="139700" dir="2700000" algn="tl" rotWithShape="0">
              <a:srgbClr val="333333">
                <a:alpha val="65000"/>
              </a:srgbClr>
            </a:outerShdw>
          </a:effectLst>
        </p:spPr>
      </p:pic>
      <p:sp>
        <p:nvSpPr>
          <p:cNvPr id="20" name="Управляющая кнопка: настраиваемая 19">
            <a:hlinkClick r:id="rId18" action="ppaction://hlinksldjump" highlightClick="1"/>
          </p:cNvPr>
          <p:cNvSpPr/>
          <p:nvPr/>
        </p:nvSpPr>
        <p:spPr>
          <a:xfrm>
            <a:off x="357188" y="1357313"/>
            <a:ext cx="4000500" cy="1643062"/>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1" name="Управляющая кнопка: настраиваемая 20">
            <a:hlinkClick r:id="rId19" action="ppaction://hlinksldjump" highlightClick="1"/>
          </p:cNvPr>
          <p:cNvSpPr/>
          <p:nvPr/>
        </p:nvSpPr>
        <p:spPr>
          <a:xfrm>
            <a:off x="357188" y="3143250"/>
            <a:ext cx="4000500" cy="1643063"/>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Управляющая кнопка: настраиваемая 21">
            <a:hlinkClick r:id="rId20" action="ppaction://hlinksldjump" highlightClick="1"/>
          </p:cNvPr>
          <p:cNvSpPr/>
          <p:nvPr/>
        </p:nvSpPr>
        <p:spPr>
          <a:xfrm>
            <a:off x="357188" y="4929188"/>
            <a:ext cx="4000500" cy="1643062"/>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Управляющая кнопка: настраиваемая 22">
            <a:hlinkClick r:id="rId21" action="ppaction://hlinksldjump" highlightClick="1"/>
          </p:cNvPr>
          <p:cNvSpPr/>
          <p:nvPr/>
        </p:nvSpPr>
        <p:spPr>
          <a:xfrm>
            <a:off x="4643438" y="1357313"/>
            <a:ext cx="4143375" cy="1643062"/>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Управляющая кнопка: настраиваемая 15">
            <a:hlinkClick r:id="rId22" action="ppaction://hlinksldjump" highlightClick="1"/>
          </p:cNvPr>
          <p:cNvSpPr/>
          <p:nvPr/>
        </p:nvSpPr>
        <p:spPr>
          <a:xfrm>
            <a:off x="4643438" y="3143250"/>
            <a:ext cx="4143375" cy="1643063"/>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Управляющая кнопка: настраиваемая 16">
            <a:hlinkClick r:id="rId22" action="ppaction://hlinksldjump" highlightClick="1"/>
          </p:cNvPr>
          <p:cNvSpPr/>
          <p:nvPr/>
        </p:nvSpPr>
        <p:spPr>
          <a:xfrm>
            <a:off x="4643438" y="4929188"/>
            <a:ext cx="4143375" cy="1643062"/>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nvGrpSpPr>
          <p:cNvPr id="79888" name="Группа 27"/>
          <p:cNvGrpSpPr>
            <a:grpSpLocks/>
          </p:cNvGrpSpPr>
          <p:nvPr/>
        </p:nvGrpSpPr>
        <p:grpSpPr bwMode="auto">
          <a:xfrm>
            <a:off x="6929438" y="285750"/>
            <a:ext cx="1857375" cy="714375"/>
            <a:chOff x="4071934" y="142852"/>
            <a:chExt cx="1857388" cy="714380"/>
          </a:xfrm>
        </p:grpSpPr>
        <p:sp>
          <p:nvSpPr>
            <p:cNvPr id="25" name="Скругленный прямоугольник 24"/>
            <p:cNvSpPr/>
            <p:nvPr/>
          </p:nvSpPr>
          <p:spPr>
            <a:xfrm>
              <a:off x="4071934" y="214290"/>
              <a:ext cx="1833572" cy="628655"/>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26" name="TextBox 25"/>
            <p:cNvSpPr txBox="1"/>
            <p:nvPr/>
          </p:nvSpPr>
          <p:spPr>
            <a:xfrm>
              <a:off x="4214810" y="285728"/>
              <a:ext cx="1519245" cy="400110"/>
            </a:xfrm>
            <a:prstGeom prst="rect">
              <a:avLst/>
            </a:prstGeom>
            <a:noFill/>
          </p:spPr>
          <p:txBody>
            <a:bodyPr>
              <a:spAutoFit/>
            </a:bodyPr>
            <a:lstStyle/>
            <a:p>
              <a:pPr fontAlgn="auto">
                <a:spcBef>
                  <a:spcPts val="0"/>
                </a:spcBef>
                <a:spcAft>
                  <a:spcPts val="0"/>
                </a:spcAft>
                <a:defRPr/>
              </a:pPr>
              <a:r>
                <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Назад</a:t>
              </a:r>
              <a:endParaRPr lang="ru-RU"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24" name="Управляющая кнопка: настраиваемая 23">
              <a:hlinkClick r:id="rId23" action="ppaction://hlinksldjump" highlightClick="1"/>
            </p:cNvPr>
            <p:cNvSpPr/>
            <p:nvPr/>
          </p:nvSpPr>
          <p:spPr>
            <a:xfrm>
              <a:off x="4071934" y="142852"/>
              <a:ext cx="1857388" cy="71438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Знаки сервиса</a:t>
            </a:r>
            <a:endParaRPr lang="ru-RU" dirty="0"/>
          </a:p>
        </p:txBody>
      </p:sp>
      <p:graphicFrame>
        <p:nvGraphicFramePr>
          <p:cNvPr id="4" name="Содержимое 3"/>
          <p:cNvGraphicFramePr>
            <a:graphicFrameLocks noGrp="1"/>
          </p:cNvGraphicFramePr>
          <p:nvPr>
            <p:ph idx="1"/>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6" descr="C:\WINDOWS\Рабочий стол\Korvi\для през\знаки\SVETOFOR_RU - Библиотека - ПДД - Дорожные Знаки - Знаки Сервиса.files\sn6_3.gif"/>
          <p:cNvPicPr>
            <a:picLocks noChangeAspect="1" noChangeArrowheads="1"/>
          </p:cNvPicPr>
          <p:nvPr/>
        </p:nvPicPr>
        <p:blipFill>
          <a:blip r:embed="rId7" cstate="print"/>
          <a:srcRect/>
          <a:stretch>
            <a:fillRect/>
          </a:stretch>
        </p:blipFill>
        <p:spPr bwMode="auto">
          <a:xfrm>
            <a:off x="3786182" y="1785926"/>
            <a:ext cx="1123109" cy="1785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Знаки сервиса</a:t>
            </a:r>
            <a:endParaRPr lang="ru-RU" dirty="0"/>
          </a:p>
        </p:txBody>
      </p:sp>
      <p:graphicFrame>
        <p:nvGraphicFramePr>
          <p:cNvPr id="4" name="Содержимое 3"/>
          <p:cNvGraphicFramePr>
            <a:graphicFrameLocks noGrp="1"/>
          </p:cNvGraphicFramePr>
          <p:nvPr>
            <p:ph idx="1"/>
          </p:nvPr>
        </p:nvGraphicFramePr>
        <p:xfrm>
          <a:off x="428596" y="1428737"/>
          <a:ext cx="8229600" cy="242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одержимое 3"/>
          <p:cNvGraphicFramePr>
            <a:graphicFrameLocks/>
          </p:cNvGraphicFramePr>
          <p:nvPr/>
        </p:nvGraphicFramePr>
        <p:xfrm>
          <a:off x="428596" y="4214818"/>
          <a:ext cx="8229600" cy="24288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6" descr="C:\WINDOWS\Рабочий стол\Korvi\для през\знаки\SVETOFOR_RU - Библиотека - ПДД - Дорожные Знаки - Знаки Сервиса.files\sn6_1.gif"/>
          <p:cNvPicPr>
            <a:picLocks noChangeAspect="1" noChangeArrowheads="1"/>
          </p:cNvPicPr>
          <p:nvPr/>
        </p:nvPicPr>
        <p:blipFill>
          <a:blip r:embed="rId12" cstate="print"/>
          <a:srcRect/>
          <a:stretch>
            <a:fillRect/>
          </a:stretch>
        </p:blipFill>
        <p:spPr bwMode="auto">
          <a:xfrm>
            <a:off x="3143240" y="1500174"/>
            <a:ext cx="718790" cy="1143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C:\WINDOWS\Рабочий стол\Korvi\для през\знаки\SVETOFOR_RU - Библиотека - ПДД - Дорожные Знаки - Знаки Сервиса.files\sn6_2.gif"/>
          <p:cNvPicPr>
            <a:picLocks noChangeAspect="1" noChangeArrowheads="1"/>
          </p:cNvPicPr>
          <p:nvPr/>
        </p:nvPicPr>
        <p:blipFill>
          <a:blip r:embed="rId13" cstate="print"/>
          <a:srcRect/>
          <a:stretch>
            <a:fillRect/>
          </a:stretch>
        </p:blipFill>
        <p:spPr bwMode="auto">
          <a:xfrm>
            <a:off x="1071538" y="1500174"/>
            <a:ext cx="718790" cy="1143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6" descr="C:\WINDOWS\Рабочий стол\Korvi\для през\знаки\SVETOFOR_RU - Библиотека - ПДД - Дорожные Знаки - Знаки Сервиса.files\sn6_3.gif"/>
          <p:cNvPicPr>
            <a:picLocks noChangeAspect="1" noChangeArrowheads="1"/>
          </p:cNvPicPr>
          <p:nvPr/>
        </p:nvPicPr>
        <p:blipFill>
          <a:blip r:embed="rId14" cstate="print"/>
          <a:srcRect/>
          <a:stretch>
            <a:fillRect/>
          </a:stretch>
        </p:blipFill>
        <p:spPr bwMode="auto">
          <a:xfrm>
            <a:off x="5214942" y="1500174"/>
            <a:ext cx="718790" cy="1143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7" descr="C:\WINDOWS\Рабочий стол\Korvi\для през\знаки\SVETOFOR_RU - Библиотека - ПДД - Дорожные Знаки - Знаки Сервиса.files\sn6_4.gif"/>
          <p:cNvPicPr>
            <a:picLocks noChangeAspect="1" noChangeArrowheads="1"/>
          </p:cNvPicPr>
          <p:nvPr/>
        </p:nvPicPr>
        <p:blipFill>
          <a:blip r:embed="rId15" cstate="print"/>
          <a:srcRect/>
          <a:stretch>
            <a:fillRect/>
          </a:stretch>
        </p:blipFill>
        <p:spPr bwMode="auto">
          <a:xfrm>
            <a:off x="7286644" y="1500174"/>
            <a:ext cx="718790" cy="1143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6" descr="C:\WINDOWS\Рабочий стол\Korvi\для през\знаки\SVETOFOR_RU - Библиотека - ПДД - Дорожные Знаки - Знаки Сервиса.files\sn6_5.gif"/>
          <p:cNvPicPr>
            <a:picLocks noChangeAspect="1" noChangeArrowheads="1"/>
          </p:cNvPicPr>
          <p:nvPr/>
        </p:nvPicPr>
        <p:blipFill>
          <a:blip r:embed="rId16" cstate="print"/>
          <a:srcRect/>
          <a:stretch>
            <a:fillRect/>
          </a:stretch>
        </p:blipFill>
        <p:spPr bwMode="auto">
          <a:xfrm>
            <a:off x="1071538" y="4357694"/>
            <a:ext cx="718790" cy="1143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6" descr="C:\WINDOWS\Рабочий стол\Korvi\для през\знаки\SVETOFOR_RU - Библиотека - ПДД - Дорожные Знаки - Знаки Сервиса.files\sn6_7.gif"/>
          <p:cNvPicPr>
            <a:picLocks noChangeAspect="1" noChangeArrowheads="1"/>
          </p:cNvPicPr>
          <p:nvPr/>
        </p:nvPicPr>
        <p:blipFill>
          <a:blip r:embed="rId17" cstate="print"/>
          <a:srcRect/>
          <a:stretch>
            <a:fillRect/>
          </a:stretch>
        </p:blipFill>
        <p:spPr bwMode="auto">
          <a:xfrm>
            <a:off x="3143240" y="4357694"/>
            <a:ext cx="718790" cy="1143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6" descr="C:\WINDOWS\Рабочий стол\Korvi\для през\знаки\SVETOFOR_RU - Библиотека - ПДД - Дорожные Знаки - Знаки Сервиса.files\sn6_6.gif"/>
          <p:cNvPicPr>
            <a:picLocks noChangeAspect="1" noChangeArrowheads="1"/>
          </p:cNvPicPr>
          <p:nvPr/>
        </p:nvPicPr>
        <p:blipFill>
          <a:blip r:embed="rId18" cstate="print"/>
          <a:srcRect/>
          <a:stretch>
            <a:fillRect/>
          </a:stretch>
        </p:blipFill>
        <p:spPr bwMode="auto">
          <a:xfrm>
            <a:off x="5214942" y="4357694"/>
            <a:ext cx="718790" cy="1143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6" descr="C:\WINDOWS\Рабочий стол\Korvi\для през\знаки\SVETOFOR_RU - Библиотека - ПДД - Дорожные Знаки - Знаки Сервиса.files\sn6_8.gif"/>
          <p:cNvPicPr>
            <a:picLocks noChangeAspect="1" noChangeArrowheads="1"/>
          </p:cNvPicPr>
          <p:nvPr/>
        </p:nvPicPr>
        <p:blipFill>
          <a:blip r:embed="rId19" cstate="print"/>
          <a:srcRect/>
          <a:stretch>
            <a:fillRect/>
          </a:stretch>
        </p:blipFill>
        <p:spPr bwMode="auto">
          <a:xfrm>
            <a:off x="7286644" y="4357694"/>
            <a:ext cx="718790" cy="1143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t>Знаки сервиса</a:t>
            </a:r>
            <a:endParaRPr lang="ru-RU" dirty="0"/>
          </a:p>
        </p:txBody>
      </p:sp>
      <p:graphicFrame>
        <p:nvGraphicFramePr>
          <p:cNvPr id="4" name="Содержимое 3"/>
          <p:cNvGraphicFramePr>
            <a:graphicFrameLocks noGrp="1"/>
          </p:cNvGraphicFramePr>
          <p:nvPr>
            <p:ph idx="1"/>
          </p:nvPr>
        </p:nvGraphicFramePr>
        <p:xfrm>
          <a:off x="428596" y="1857364"/>
          <a:ext cx="8229600" cy="2428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6" descr="C:\WINDOWS\Рабочий стол\Korvi\для през\знаки\SVETOFOR_RU - Библиотека - ПДД - Дорожные Знаки - Знаки Сервиса.files\sn6_12.gif"/>
          <p:cNvPicPr>
            <a:picLocks noChangeAspect="1" noChangeArrowheads="1"/>
          </p:cNvPicPr>
          <p:nvPr/>
        </p:nvPicPr>
        <p:blipFill>
          <a:blip r:embed="rId7" cstate="print"/>
          <a:srcRect/>
          <a:stretch>
            <a:fillRect/>
          </a:stretch>
        </p:blipFill>
        <p:spPr>
          <a:xfrm>
            <a:off x="7286644" y="2000240"/>
            <a:ext cx="714380" cy="11359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6" descr="C:\WINDOWS\Рабочий стол\Korvi\для през\знаки\SVETOFOR_RU - Библиотека - ПДД - Дорожные Знаки - Знаки Сервиса.files\sn6_10.gif"/>
          <p:cNvPicPr>
            <a:picLocks noChangeAspect="1" noChangeArrowheads="1"/>
          </p:cNvPicPr>
          <p:nvPr/>
        </p:nvPicPr>
        <p:blipFill>
          <a:blip r:embed="rId8" cstate="print"/>
          <a:srcRect/>
          <a:stretch>
            <a:fillRect/>
          </a:stretch>
        </p:blipFill>
        <p:spPr>
          <a:xfrm>
            <a:off x="5214942" y="2000240"/>
            <a:ext cx="714380" cy="11359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6" descr="C:\WINDOWS\Рабочий стол\Korvi\для през\знаки\SVETOFOR_RU - Библиотека - ПДД - Дорожные Знаки - Знаки Сервиса.files\sn6_11.gif"/>
          <p:cNvPicPr>
            <a:picLocks noChangeAspect="1" noChangeArrowheads="1"/>
          </p:cNvPicPr>
          <p:nvPr/>
        </p:nvPicPr>
        <p:blipFill>
          <a:blip r:embed="rId9" cstate="print"/>
          <a:srcRect/>
          <a:stretch>
            <a:fillRect/>
          </a:stretch>
        </p:blipFill>
        <p:spPr>
          <a:xfrm>
            <a:off x="3143240" y="2000240"/>
            <a:ext cx="714380" cy="11359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6" descr="C:\WINDOWS\Рабочий стол\Korvi\для през\знаки\SVETOFOR_RU - Библиотека - ПДД - Дорожные Знаки - Знаки Сервиса.files\sn6_9.gif"/>
          <p:cNvPicPr>
            <a:picLocks noChangeAspect="1" noChangeArrowheads="1"/>
          </p:cNvPicPr>
          <p:nvPr/>
        </p:nvPicPr>
        <p:blipFill>
          <a:blip r:embed="rId10" cstate="print"/>
          <a:srcRect/>
          <a:stretch>
            <a:fillRect/>
          </a:stretch>
        </p:blipFill>
        <p:spPr>
          <a:xfrm>
            <a:off x="1071538" y="2000240"/>
            <a:ext cx="714380" cy="11359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82951" name="Группа 16"/>
          <p:cNvGrpSpPr>
            <a:grpSpLocks/>
          </p:cNvGrpSpPr>
          <p:nvPr/>
        </p:nvGrpSpPr>
        <p:grpSpPr bwMode="auto">
          <a:xfrm>
            <a:off x="6143625" y="5429250"/>
            <a:ext cx="2643188" cy="1071563"/>
            <a:chOff x="6143636" y="5429264"/>
            <a:chExt cx="2643206" cy="1071570"/>
          </a:xfrm>
        </p:grpSpPr>
        <p:grpSp>
          <p:nvGrpSpPr>
            <p:cNvPr id="82953" name="Группа 14"/>
            <p:cNvGrpSpPr>
              <a:grpSpLocks/>
            </p:cNvGrpSpPr>
            <p:nvPr/>
          </p:nvGrpSpPr>
          <p:grpSpPr bwMode="auto">
            <a:xfrm>
              <a:off x="6215074" y="5572140"/>
              <a:ext cx="2500330" cy="857256"/>
              <a:chOff x="6215074" y="5572140"/>
              <a:chExt cx="2500330" cy="857256"/>
            </a:xfrm>
          </p:grpSpPr>
          <p:sp>
            <p:nvSpPr>
              <p:cNvPr id="13" name="Скругленный прямоугольник 12"/>
              <p:cNvSpPr/>
              <p:nvPr/>
            </p:nvSpPr>
            <p:spPr>
              <a:xfrm>
                <a:off x="6215074" y="5572140"/>
                <a:ext cx="2500330" cy="857256"/>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dirty="0"/>
              </a:p>
            </p:txBody>
          </p:sp>
          <p:sp>
            <p:nvSpPr>
              <p:cNvPr id="14" name="TextBox 13"/>
              <p:cNvSpPr txBox="1"/>
              <p:nvPr/>
            </p:nvSpPr>
            <p:spPr>
              <a:xfrm>
                <a:off x="6500826" y="5715016"/>
                <a:ext cx="2071702" cy="523220"/>
              </a:xfrm>
              <a:prstGeom prst="rect">
                <a:avLst/>
              </a:prstGeom>
              <a:noFill/>
            </p:spPr>
            <p:txBody>
              <a:bodyPr>
                <a:spAutoFit/>
              </a:bodyPr>
              <a:lstStyle/>
              <a:p>
                <a:pPr fontAlgn="auto">
                  <a:spcBef>
                    <a:spcPts val="0"/>
                  </a:spcBef>
                  <a:spcAft>
                    <a:spcPts val="0"/>
                  </a:spcAft>
                  <a:defRPr/>
                </a:pPr>
                <a:r>
                  <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Назад</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grpSp>
        <p:sp>
          <p:nvSpPr>
            <p:cNvPr id="16" name="Управляющая кнопка: настраиваемая 15">
              <a:hlinkClick r:id="rId11" action="ppaction://hlinksldjump" highlightClick="1"/>
            </p:cNvPr>
            <p:cNvSpPr/>
            <p:nvPr/>
          </p:nvSpPr>
          <p:spPr>
            <a:xfrm>
              <a:off x="6143636" y="5429264"/>
              <a:ext cx="2643206" cy="107157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grpSp>
      <p:pic>
        <p:nvPicPr>
          <p:cNvPr id="82952" name="Picture 2" descr="j0440348[1]"/>
          <p:cNvPicPr>
            <a:picLocks noChangeAspect="1" noChangeArrowheads="1"/>
          </p:cNvPicPr>
          <p:nvPr/>
        </p:nvPicPr>
        <p:blipFill>
          <a:blip r:embed="rId12"/>
          <a:srcRect/>
          <a:stretch>
            <a:fillRect/>
          </a:stretch>
        </p:blipFill>
        <p:spPr bwMode="auto">
          <a:xfrm>
            <a:off x="214313" y="4429125"/>
            <a:ext cx="4071937" cy="2405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1_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Override1.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5.xml><?xml version="1.0" encoding="utf-8"?>
<a:themeOverride xmlns:a="http://schemas.openxmlformats.org/drawingml/2006/main">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894</TotalTime>
  <Words>928</Words>
  <Application>Microsoft Office PowerPoint</Application>
  <PresentationFormat>Экран (4:3)</PresentationFormat>
  <Paragraphs>91</Paragraphs>
  <Slides>52</Slides>
  <Notes>0</Notes>
  <HiddenSlides>0</HiddenSlides>
  <MMClips>0</MMClips>
  <ScaleCrop>false</ScaleCrop>
  <HeadingPairs>
    <vt:vector size="6" baseType="variant">
      <vt:variant>
        <vt:lpstr>Использованные шрифты</vt:lpstr>
      </vt:variant>
      <vt:variant>
        <vt:i4>10</vt:i4>
      </vt:variant>
      <vt:variant>
        <vt:lpstr>Шаблон оформления</vt:lpstr>
      </vt:variant>
      <vt:variant>
        <vt:i4>28</vt:i4>
      </vt:variant>
      <vt:variant>
        <vt:lpstr>Заголовки слайдов</vt:lpstr>
      </vt:variant>
      <vt:variant>
        <vt:i4>52</vt:i4>
      </vt:variant>
    </vt:vector>
  </HeadingPairs>
  <TitlesOfParts>
    <vt:vector size="90" baseType="lpstr">
      <vt:lpstr>Calibri</vt:lpstr>
      <vt:lpstr>Arial</vt:lpstr>
      <vt:lpstr>Times New Roman</vt:lpstr>
      <vt:lpstr>Wingdings 2</vt:lpstr>
      <vt:lpstr>Wingdings</vt:lpstr>
      <vt:lpstr>Wingdings 3</vt:lpstr>
      <vt:lpstr>Corbel</vt:lpstr>
      <vt:lpstr>Century Schoolbook</vt:lpstr>
      <vt:lpstr>Trebuchet MS</vt:lpstr>
      <vt:lpstr>Georgia</vt:lpstr>
      <vt:lpstr>Тема Office</vt:lpstr>
      <vt:lpstr>Апекс</vt:lpstr>
      <vt:lpstr>Модульная</vt:lpstr>
      <vt:lpstr>1_Модульная</vt:lpstr>
      <vt:lpstr>Эркер</vt:lpstr>
      <vt:lpstr>Городская</vt:lpstr>
      <vt:lpstr>Апекс</vt:lpstr>
      <vt:lpstr>Модульная</vt:lpstr>
      <vt:lpstr>Модульная</vt:lpstr>
      <vt:lpstr>Модульная</vt:lpstr>
      <vt:lpstr>Модульная</vt:lpstr>
      <vt:lpstr>Модульная</vt:lpstr>
      <vt:lpstr>Модульная</vt:lpstr>
      <vt:lpstr>1_Модульная</vt:lpstr>
      <vt:lpstr>1_Модульная</vt:lpstr>
      <vt:lpstr>1_Модульная</vt:lpstr>
      <vt:lpstr>1_Модульная</vt:lpstr>
      <vt:lpstr>1_Модульная</vt:lpstr>
      <vt:lpstr>1_Модульная</vt:lpstr>
      <vt:lpstr>Эркер</vt:lpstr>
      <vt:lpstr>Эркер</vt:lpstr>
      <vt:lpstr>Эркер</vt:lpstr>
      <vt:lpstr>Эркер</vt:lpstr>
      <vt:lpstr>Эркер</vt:lpstr>
      <vt:lpstr>Эркер</vt:lpstr>
      <vt:lpstr>Городская</vt:lpstr>
      <vt:lpstr>Городская</vt:lpstr>
      <vt:lpstr>Городская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ДТП</vt:lpstr>
      <vt:lpstr>Немного о ДТП</vt:lpstr>
      <vt:lpstr>Немного о ДТП</vt:lpstr>
      <vt:lpstr>Основные поражающие факторы при ДТП</vt:lpstr>
      <vt:lpstr>Статистика дорожно-транспортных происшествий</vt:lpstr>
      <vt:lpstr>Статистика дорожно-транспортных происшествий</vt:lpstr>
      <vt:lpstr>Статистика дорожно-транспортных происшествий</vt:lpstr>
      <vt:lpstr>Статистика дорожно-транспортных происшествий</vt:lpstr>
      <vt:lpstr>ВОПРОСЫ ДЛЯ ПОВТОРЕНИЯ</vt:lpstr>
      <vt:lpstr>ВОПРОСЫ ДЛЯ ПОВТОРЕНИЯ</vt:lpstr>
      <vt:lpstr>ОТВЕТЫ</vt:lpstr>
      <vt:lpstr>ОТВЕТЫ</vt:lpstr>
      <vt:lpstr>ОТВЕТЫ</vt:lpstr>
      <vt:lpstr>ОТВЕТЫ</vt:lpstr>
      <vt:lpstr>ОТВЕТЫ</vt:lpstr>
      <vt:lpstr>ОТВЕТЫ</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Правила дорожного движения</dc:title>
  <dc:creator>Юрков</dc:creator>
  <cp:lastModifiedBy>User</cp:lastModifiedBy>
  <cp:revision>108</cp:revision>
  <dcterms:created xsi:type="dcterms:W3CDTF">2010-04-14T11:53:41Z</dcterms:created>
  <dcterms:modified xsi:type="dcterms:W3CDTF">2015-02-27T11:37:28Z</dcterms:modified>
</cp:coreProperties>
</file>