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1" r:id="rId2"/>
    <p:sldId id="306" r:id="rId3"/>
    <p:sldId id="316" r:id="rId4"/>
    <p:sldId id="276" r:id="rId5"/>
    <p:sldId id="275" r:id="rId6"/>
    <p:sldId id="281" r:id="rId7"/>
    <p:sldId id="280" r:id="rId8"/>
    <p:sldId id="282" r:id="rId9"/>
    <p:sldId id="301" r:id="rId10"/>
    <p:sldId id="300" r:id="rId11"/>
    <p:sldId id="311" r:id="rId12"/>
    <p:sldId id="284" r:id="rId13"/>
    <p:sldId id="285" r:id="rId14"/>
    <p:sldId id="269" r:id="rId15"/>
    <p:sldId id="288" r:id="rId16"/>
    <p:sldId id="308" r:id="rId17"/>
    <p:sldId id="289" r:id="rId18"/>
    <p:sldId id="290" r:id="rId19"/>
    <p:sldId id="309" r:id="rId20"/>
    <p:sldId id="355" r:id="rId21"/>
    <p:sldId id="297" r:id="rId22"/>
    <p:sldId id="291" r:id="rId23"/>
    <p:sldId id="318" r:id="rId24"/>
    <p:sldId id="319" r:id="rId25"/>
    <p:sldId id="320" r:id="rId26"/>
    <p:sldId id="358" r:id="rId27"/>
    <p:sldId id="321" r:id="rId28"/>
    <p:sldId id="293" r:id="rId29"/>
    <p:sldId id="329" r:id="rId30"/>
    <p:sldId id="352" r:id="rId31"/>
    <p:sldId id="312" r:id="rId32"/>
    <p:sldId id="268" r:id="rId33"/>
    <p:sldId id="34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1CB09-7D68-418B-A4F3-B42EDE8D78DC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286F8-79BA-44B9-BFEB-BF490751B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0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286F8-79BA-44B9-BFEB-BF490751BD6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Home\Desktop\&#1086;&#1090;&#1082;&#1088;&#1099;&#1090;&#1099;&#1081;%20&#1091;&#1088;&#1086;&#1082;\P.I.CHajkovskij_-_Zimnie_grezy_II_ch._(iPlayer.fm)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P.I.CHajkovskij_-_Zimnie_grezy_II_ch._(iPlayer.fm)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&amp;Scy;&amp;kcy;&amp;acy;&amp;chcy;&amp;acy;&amp;tcy;&amp;softcy; 960x854 &amp;kcy;&amp;acy;&amp;rcy;&amp;tcy;&amp;icy;&amp;ncy;&amp;kcy;&amp;ucy; &quot;snow day&quot; &amp;dcy;&amp;lcy;&amp;yacy; &amp;mcy;&amp;ocy;&amp;bcy;&amp;icy;&amp;lcy;&amp;softcy;&amp;ncy;&amp;ocy;&amp;gcy;&amp;ocy; &amp;tcy;&amp;iecy;&amp;lcy;&amp;iecy;&amp;fcy;&amp;ocy;&amp;ncy;&amp;acy;. &amp;Gcy;&amp;rcy;&amp;acy;&amp;fcy;&amp;icy;&amp;kcy;&amp;a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01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325463"/>
            <a:ext cx="6462464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/>
              <a:t>Урок по развитию речи "Тип речи – описание". 6-й класс </a:t>
            </a:r>
          </a:p>
          <a:p>
            <a:r>
              <a:rPr lang="ru-RU" b="1" dirty="0" smtClean="0"/>
              <a:t>Цель </a:t>
            </a:r>
            <a:r>
              <a:rPr lang="ru-RU" b="1" dirty="0"/>
              <a:t>урока:</a:t>
            </a:r>
            <a:r>
              <a:rPr lang="ru-RU" dirty="0"/>
              <a:t> </a:t>
            </a:r>
          </a:p>
          <a:p>
            <a:r>
              <a:rPr lang="ru-RU" dirty="0"/>
              <a:t>обобщить и систематизировать знания о типе речи – описание,</a:t>
            </a:r>
          </a:p>
          <a:p>
            <a:r>
              <a:rPr lang="ru-RU" dirty="0"/>
              <a:t>развивать умение пользоваться изобразительно-выразительными средствами языка, </a:t>
            </a:r>
          </a:p>
          <a:p>
            <a:r>
              <a:rPr lang="ru-RU" dirty="0"/>
              <a:t>познакомиться с приемами работы над сочинением – описанием по картине,</a:t>
            </a:r>
          </a:p>
          <a:p>
            <a:r>
              <a:rPr lang="ru-RU" dirty="0"/>
              <a:t>способствовать развитию чувства слова и желания создавать свои словесные произведения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949280"/>
            <a:ext cx="56175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Куприянова Н.В., учитель русского языка и литературы </a:t>
            </a:r>
          </a:p>
          <a:p>
            <a:pPr algn="ctr"/>
            <a:r>
              <a:rPr lang="ru-RU" dirty="0" smtClean="0"/>
              <a:t>МБОУ «Гимназия №2»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Arial Black" pitchFamily="34" charset="0"/>
              </a:rPr>
              <a:t>Двадцать второе января.</a:t>
            </a:r>
            <a:br>
              <a:rPr lang="ru-RU" sz="4000" b="1" dirty="0" smtClean="0">
                <a:latin typeface="Arial Black" pitchFamily="34" charset="0"/>
              </a:rPr>
            </a:br>
            <a:r>
              <a:rPr lang="ru-RU" sz="4000" b="1" dirty="0" smtClean="0">
                <a:latin typeface="Arial Black" pitchFamily="34" charset="0"/>
              </a:rPr>
              <a:t>Классная работа.</a:t>
            </a:r>
            <a:endParaRPr lang="ru-RU" sz="4000" b="1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628800"/>
            <a:ext cx="6400800" cy="1296144"/>
          </a:xfrm>
        </p:spPr>
        <p:txBody>
          <a:bodyPr>
            <a:normAutofit fontScale="40000" lnSpcReduction="20000"/>
          </a:bodyPr>
          <a:lstStyle/>
          <a:p>
            <a:r>
              <a:rPr lang="ru-RU" sz="58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Урок-путешествие в зимний лес.</a:t>
            </a:r>
            <a:endParaRPr lang="ru-RU" sz="4800" b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Описание природы. Зима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Picture 2" descr="&amp;Zcy;&amp;icy;&amp;mcy;&amp;ncy;&amp;icy;&amp;iecy; &amp;pcy;&amp;iecy;&amp;jcy;&amp;zcy;&amp;acy;&amp;zhcy;&amp;icy; (&amp;pcy;&amp;ocy;&amp;dcy;&amp;bcy;&amp;ocy;&amp;rcy;&amp;kcy;&amp;acy; &amp;fcy;&amp;ocy;&amp;tcy;&amp;ocy;) &quot; CityBlack.ru - &amp;Icy;&amp;ncy;&amp;tcy;&amp;iecy;&amp;rcy;&amp;iecy;&amp;scy;&amp;ncy;&amp;ycy;&amp;iecy; &amp;ncy;&amp;ocy;&amp;vcy;&amp;ocy;&amp;scy;&amp;tcy;&amp;icy; &amp;dcy;&amp;icy;&amp;zcy;&amp;acy;&amp;jcy;&amp;ncy; &amp;ucy;&amp;rcy;&amp;ocy;&amp;kcy;&amp;icy; &amp;pcy;&amp;rcy;&amp;ocy;&amp;gcy;&amp;rcy;&amp;acy;&amp;mcy;&amp;mcy;&amp;icy;&amp;rcy;&amp;ocy;&amp;vcy;&amp;acy;&amp;ncy;&amp;icy;&amp;iecy; &amp;scy;&amp;ocy;&amp;vcy;&amp;iecy;&amp;tcy;&amp;ycy; &amp;zhcy;&amp;icy;&amp;zcy;&amp;ncy;&amp;softcy;"/>
          <p:cNvPicPr>
            <a:picLocks noChangeAspect="1" noChangeArrowheads="1"/>
          </p:cNvPicPr>
          <p:nvPr/>
        </p:nvPicPr>
        <p:blipFill>
          <a:blip r:embed="rId2" cstate="print"/>
          <a:srcRect l="7159" t="4773" r="6927" b="10904"/>
          <a:stretch>
            <a:fillRect/>
          </a:stretch>
        </p:blipFill>
        <p:spPr bwMode="auto">
          <a:xfrm>
            <a:off x="1691680" y="2708920"/>
            <a:ext cx="5071809" cy="3733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Winter wallpapers (951 photos) download for your desktop : 3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3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MyPage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37720" cy="6858000"/>
          </a:xfrm>
          <a:prstGeom prst="rect">
            <a:avLst/>
          </a:prstGeom>
          <a:noFill/>
        </p:spPr>
      </p:pic>
      <p:pic>
        <p:nvPicPr>
          <p:cNvPr id="5" name="Picture 2" descr="&amp;Ncy;&amp;icy;&amp;kcy;&amp;ocy;&amp;lcy;&amp;acy;&amp;jcy; &amp;Rcy;&amp;ycy;&amp;lcy;&amp;iecy;&amp;ncy;&amp;kcy;&amp;ocy;&amp;v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1130" y="260649"/>
            <a:ext cx="257733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260648"/>
            <a:ext cx="4896544" cy="15121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60648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Arial Black" pitchFamily="34" charset="0"/>
              </a:rPr>
              <a:t>Рыленков</a:t>
            </a:r>
            <a:r>
              <a:rPr lang="ru-RU" b="1" dirty="0" smtClean="0">
                <a:latin typeface="Arial Black" pitchFamily="34" charset="0"/>
              </a:rPr>
              <a:t> Николай Иванович 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(1909— 1969)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поэт, прозаик, 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родился в деревне Алексеевка Смоленской губернии 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524000" y="2217261"/>
          <a:ext cx="6096000" cy="329184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r>
                        <a:rPr lang="ru-RU" b="1" i="1" dirty="0"/>
                        <a:t>Н. </a:t>
                      </a:r>
                      <a:r>
                        <a:rPr lang="ru-RU" b="1" i="1" dirty="0" err="1"/>
                        <a:t>Рыленков</a:t>
                      </a:r>
                      <a:r>
                        <a:rPr lang="ru-RU" b="1" i="1" dirty="0"/>
                        <a:t> «У наших зим – особенная прелесть»</a:t>
                      </a:r>
                      <a:endParaRPr lang="ru-RU" dirty="0"/>
                    </a:p>
                    <a:p>
                      <a:r>
                        <a:rPr lang="ru-RU" dirty="0"/>
                        <a:t/>
                      </a:r>
                      <a:br>
                        <a:rPr lang="ru-RU" dirty="0"/>
                      </a:br>
                      <a:r>
                        <a:rPr lang="ru-RU" b="1" dirty="0"/>
                        <a:t>У наших зим – особенная прелесть:</a:t>
                      </a:r>
                      <a:br>
                        <a:rPr lang="ru-RU" b="1" dirty="0"/>
                      </a:br>
                      <a:r>
                        <a:rPr lang="ru-RU" b="1" dirty="0"/>
                        <a:t>Под вечер успокоится пурга,</a:t>
                      </a:r>
                      <a:br>
                        <a:rPr lang="ru-RU" b="1" dirty="0"/>
                      </a:br>
                      <a:r>
                        <a:rPr lang="ru-RU" b="1" dirty="0"/>
                        <a:t>И хлынет свет, как будто загорелись</a:t>
                      </a:r>
                      <a:br>
                        <a:rPr lang="ru-RU" b="1" dirty="0"/>
                      </a:br>
                      <a:r>
                        <a:rPr lang="ru-RU" b="1" dirty="0"/>
                        <a:t>Закатом подожжённые снега.</a:t>
                      </a:r>
                      <a:br>
                        <a:rPr lang="ru-RU" b="1" dirty="0"/>
                      </a:br>
                      <a:r>
                        <a:rPr lang="ru-RU" b="1" dirty="0"/>
                        <a:t> </a:t>
                      </a:r>
                      <a:br>
                        <a:rPr lang="ru-RU" b="1" dirty="0"/>
                      </a:br>
                      <a:r>
                        <a:rPr lang="ru-RU" b="1" dirty="0"/>
                        <a:t> </a:t>
                      </a:r>
                      <a:br>
                        <a:rPr lang="ru-RU" b="1" dirty="0"/>
                      </a:br>
                      <a:r>
                        <a:rPr lang="ru-RU" b="1" dirty="0"/>
                        <a:t>Сидит ворона на дубу жар-птицей,</a:t>
                      </a:r>
                      <a:br>
                        <a:rPr lang="ru-RU" b="1" dirty="0"/>
                      </a:br>
                      <a:r>
                        <a:rPr lang="ru-RU" b="1" dirty="0"/>
                        <a:t>Стоят оградой терема леса,</a:t>
                      </a:r>
                      <a:br>
                        <a:rPr lang="ru-RU" b="1" dirty="0"/>
                      </a:br>
                      <a:r>
                        <a:rPr lang="ru-RU" b="1" dirty="0"/>
                        <a:t>И кажется: вот-вот начнут твориться,</a:t>
                      </a:r>
                      <a:br>
                        <a:rPr lang="ru-RU" b="1" dirty="0"/>
                      </a:br>
                      <a:r>
                        <a:rPr lang="ru-RU" b="1" dirty="0"/>
                        <a:t>Как в мудрой русской сказке, чудеса.</a:t>
                      </a:r>
                      <a:endParaRPr lang="ru-RU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3010" name="Picture 2" descr="http://www.openclass.ru/sites/default/files/ckeditor/500166/images/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7544" y="3645024"/>
          <a:ext cx="6096000" cy="301752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/>
                        <a:t/>
                      </a:r>
                      <a:br>
                        <a:rPr lang="ru-RU" dirty="0"/>
                      </a:br>
                      <a:r>
                        <a:rPr lang="ru-RU" b="1" dirty="0">
                          <a:latin typeface="Arial Black" pitchFamily="34" charset="0"/>
                        </a:rPr>
                        <a:t>У наших зим – особенная прелесть: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Под вечер успокоится пурга,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И хлынет свет, как будто загорелись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Закатом подожжённые снега.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 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Сидит ворона на дубу жар-птицей,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Стоят оградой терема леса,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И кажется: вот-вот начнут твориться,</a:t>
                      </a:r>
                      <a:br>
                        <a:rPr lang="ru-RU" b="1" dirty="0">
                          <a:latin typeface="Arial Black" pitchFamily="34" charset="0"/>
                        </a:rPr>
                      </a:br>
                      <a:r>
                        <a:rPr lang="ru-RU" b="1" dirty="0">
                          <a:latin typeface="Arial Black" pitchFamily="34" charset="0"/>
                        </a:rPr>
                        <a:t>Как в мудрой русской сказке, чудеса.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88640"/>
            <a:ext cx="5688632" cy="6480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Black" pitchFamily="34" charset="0"/>
              </a:rPr>
              <a:t>Николай </a:t>
            </a:r>
            <a:r>
              <a:rPr lang="ru-RU" b="1" dirty="0" err="1" smtClean="0">
                <a:latin typeface="Arial Black" pitchFamily="34" charset="0"/>
              </a:rPr>
              <a:t>Рыленков</a:t>
            </a:r>
            <a:r>
              <a:rPr lang="ru-RU" b="1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«У наших зим – особенная прелесть»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9698" name="Picture 2" descr="&amp;Gcy;&amp;ocy;&amp;lcy;&amp;ucy;&amp;bcy;&amp;icy; &amp;icy; &amp;vcy;&amp;ocy;&amp;rcy;&amp;ocy;&amp;ncy;&amp;ycy; / Dove and raven - png &amp;kcy;&amp;lcy;&amp;icy;&amp;pcy;&amp;acy;&amp;rcy;&amp;tcy; &quot; NIFIGA-SEBE.RU - &amp;fcy;&amp;ocy;&amp;tcy;&amp;ocy;&amp;gcy;&amp;rcy;&amp;acy;&amp;fcy;&amp;icy;&amp;icy;, &amp;kcy;&amp;lcy;&amp;icy;&amp;pcy;&amp;acy;&amp;rcy;&amp;tcy;&amp;ycy;, &amp;vcy;&amp;iecy;&amp;kcy;&amp;tcy;&amp;ocy;&amp;rcy;, &amp;kcy;&amp;acy;&amp;rcy;&amp;tcy;&amp;icy;&amp;ncy;&amp;kcy;&amp;icy; &amp;icy; &amp;shcy;&amp;acy;&amp;bcy;&amp;lcy;&amp;ocy;&amp;ncy;&amp;y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7544" y="1484784"/>
            <a:ext cx="2632907" cy="1656184"/>
          </a:xfrm>
          <a:prstGeom prst="rect">
            <a:avLst/>
          </a:prstGeom>
          <a:noFill/>
        </p:spPr>
      </p:pic>
      <p:pic>
        <p:nvPicPr>
          <p:cNvPr id="29700" name="Picture 4" descr="2014 &amp;gcy;&amp;ocy;&amp;dcy; - &amp;gcy;&amp;ocy;&amp;dcy; &amp;ZHcy;&amp;acy;&amp;rcy;-&amp;Pcy;&amp;tcy;&amp;icy;&amp;tscy;&amp;ycy;! - &amp;scy;&amp;tcy;&amp;rcy;. 1 - &amp;Pcy;&amp;rcy;&amp;ocy; &amp;Pcy;&amp;ocy; &amp;Vcy;&amp;iecy;&amp;dcy;&amp;acy;&amp;mcy; - &amp;Scy;&amp;ocy;&amp;yucy;&amp;zcy; &amp;Scy;&amp;pcy;&amp;rcy;&amp;acy;&amp;vcy;&amp;iecy;&amp;dcy;&amp;lcy;&amp;icy;&amp;vcy;&amp;ycy;&amp;kh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834064"/>
            <a:ext cx="3419872" cy="27941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704" name="Picture 8" descr="&amp;Scy;&amp;kcy;&amp;acy;&amp;zcy;&amp;kcy;&amp;icy; &amp;Pcy;&amp;ucy;&amp;shcy;&amp;kcy;&amp;icy;&amp;ncy;&amp;acy;. &amp;Scy;&amp;kcy;&amp;acy;&amp;zcy;&amp;kcy;&amp;acy; &amp;ocy; &amp;rcy;&amp;ycy;&amp;bcy;&amp;acy;&amp;kcy;&amp;iecy; &amp;icy; &amp;rcy;&amp;ycy;&amp;bcy;&amp;kcy;&amp;iecy; - 2"/>
          <p:cNvPicPr>
            <a:picLocks noChangeAspect="1" noChangeArrowheads="1"/>
          </p:cNvPicPr>
          <p:nvPr/>
        </p:nvPicPr>
        <p:blipFill>
          <a:blip r:embed="rId5" cstate="print"/>
          <a:srcRect l="4200" t="9728" r="3401" b="8281"/>
          <a:stretch>
            <a:fillRect/>
          </a:stretch>
        </p:blipFill>
        <p:spPr bwMode="auto">
          <a:xfrm>
            <a:off x="4716016" y="908721"/>
            <a:ext cx="4572000" cy="306531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&amp;Tcy;&amp;iecy;&amp;scy;&amp;tcy;&amp;ocy;&amp;vcy;&amp;ycy;&amp;jcy; &amp;scy;&amp;acy;&amp;jcy;&amp;tcy;, &amp;scy;&amp;ocy;&amp;bcy;&amp;rcy;&amp;acy;&amp;ncy;&amp;ncy;&amp;ycy;&amp;jcy; &amp;ncy;&amp;acy; Api GdeFon / &amp;Kcy;&amp;acy;&amp;rcy;&amp;tcy;&amp;icy;&amp;ncy;&amp;kcy;&amp;a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9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Текст без прилагательных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4248472" cy="6408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4464496" cy="638132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    Утро.  Выглядываю в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 кусочек окна и не узнаю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 леса. Какое великолепие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и  спокойствие!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Над снегами небо. Такие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краски бывают у нас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только по утрам в морозы.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И особенно хороши они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сегодня, над снегом и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бором. Солнце еще за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лесом, просека в тени. В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колеях сл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dirty="0" smtClean="0">
                <a:latin typeface="Arial Black" pitchFamily="34" charset="0"/>
              </a:rPr>
              <a:t>да, полукругом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прор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dirty="0" smtClean="0">
                <a:latin typeface="Arial Black" pitchFamily="34" charset="0"/>
              </a:rPr>
              <a:t>занного от дороги к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дому, тень. А на вершинах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сосен, на их венцах, уже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играет свет.  И сосны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замерли под небом.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1752" name="Picture 8" descr="&amp;Rcy;&amp;IEcy;&amp;Mcy;&amp;Ocy;&amp;Ncy;&amp;Tcy; &amp;Icy; &amp;Pcy;&amp;IEcy;&amp;Rcy;&amp;IEcy;&amp;Pcy;&amp;Lcy;&amp;Acy;&amp;Ncy;&amp;Icy;&amp;Rcy;&amp;Ocy;&amp;Vcy;&amp;Kcy;&amp;Acy; &amp;Zcy;&amp;acy;&amp;pcy;&amp;icy;&amp;scy;&amp;icy; &amp;vcy; &amp;rcy;&amp;ucy;&amp;bcy;&amp;rcy;&amp;icy;&amp;kcy;&amp;iecy; &amp;Rcy;&amp;IEcy;&amp;Mcy;&amp;Ocy;&amp;Ncy;&amp;Tcy; &amp;Icy; &amp;Pcy;&amp;IEcy;&amp;Rcy;&amp;IEcy;&amp;Pcy;&amp;Lcy;&amp;Acy;&amp;Ncy;&amp;Icy;&amp;Rcy;…"/>
          <p:cNvPicPr>
            <a:picLocks noChangeAspect="1" noChangeArrowheads="1"/>
          </p:cNvPicPr>
          <p:nvPr/>
        </p:nvPicPr>
        <p:blipFill>
          <a:blip r:embed="rId2" cstate="print"/>
          <a:srcRect r="18232"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Текст без прилагательных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6552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640960" cy="6984776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Утро. Выглядываю в кусочек окна, не запушенный морозом,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и не узнаю леса. Какое великолепие и спокойствие! 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Над глубокими, свежими снегами, завалившими чащи елей,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синее, огромное и удивительно нежное небо. Такие яркие,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радостные краски бывают у нас только по утрам в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err="1" smtClean="0">
                <a:solidFill>
                  <a:srgbClr val="0070C0"/>
                </a:solidFill>
                <a:latin typeface="Arial Black" pitchFamily="34" charset="0"/>
              </a:rPr>
              <a:t>афанасьевские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морозы</a:t>
            </a:r>
            <a:r>
              <a:rPr lang="ru-RU" dirty="0" smtClean="0">
                <a:latin typeface="Arial Black" pitchFamily="34" charset="0"/>
              </a:rPr>
              <a:t>. И особенно хороши они сегодня,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над свежим снегом и зеленым бором. Солнце еще за лесом,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просека в голубой тени. В колеях санного сл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е</a:t>
            </a:r>
            <a:r>
              <a:rPr lang="ru-RU" dirty="0" smtClean="0">
                <a:latin typeface="Arial Black" pitchFamily="34" charset="0"/>
              </a:rPr>
              <a:t>да, смелым и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четким полукругом прор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е</a:t>
            </a:r>
            <a:r>
              <a:rPr lang="ru-RU" dirty="0" smtClean="0">
                <a:latin typeface="Arial Black" pitchFamily="34" charset="0"/>
              </a:rPr>
              <a:t>занного от дороги к дому, тень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совершенно синяя. А на вершинах сосен, на их пышных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зеленых венцах, уже играет золотистый солнечный свет. 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И сосны,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как хоругви</a:t>
            </a:r>
            <a:r>
              <a:rPr lang="ru-RU" dirty="0" smtClean="0">
                <a:latin typeface="Arial Black" pitchFamily="34" charset="0"/>
              </a:rPr>
              <a:t>, замерли под глубоким небом.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64288" y="6165304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(И.Бунин)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2808312" cy="1143000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Афанасьевские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морозы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2" descr="&amp;Scy;&amp;ucy;&amp;scy;&amp;acy;&amp;ncy;&amp;icy;&amp;ncy; / &amp;Acy;&amp;fcy;&amp;acy;&amp;ncy;&amp;acy;&amp;scy;&amp;icy;&amp;jcy; &amp;Lcy;&amp;ocy;&amp;mcy;&amp;ocy;&amp;ncy;&amp;ocy;&amp;scy; &amp;vcy; &amp;Ucy;&amp;dcy;&amp;mcy;&amp;ucy;&amp;rcy;&amp;tcy;&amp;icy;&amp;icy;: &amp;pcy;&amp;rcy;&amp;ocy;&amp;gcy;&amp;ncy;&amp;ocy;&amp;zcy; &amp;pcy;&amp;ocy;&amp;gcy;&amp;ocy;&amp;dcy;&amp;ycy; &amp;zcy;&amp;acy;&amp;vcy;&amp;icy;&amp;scy;&amp;icy;&amp;tcy; &amp;ocy;&amp;tcy; &amp;vcy;&amp;ocy;&amp;rcy;&amp;ocy;&amp;n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94635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&amp;Ncy;&amp;acy;&amp;rcy;&amp;ocy;&amp;dcy;&amp;ncy;&amp;ycy;&amp;iecy; &amp;pcy;&amp;rcy;&amp;icy;&amp;mcy;&amp;iecy;&amp;tcy;&amp;ycy; &amp;ocy;&amp;tcy; INNOV: 31 &amp;yacy;&amp;ncy;&amp;vcy;&amp;acy;&amp;rcy;&amp;y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508" y="116632"/>
            <a:ext cx="313234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9552" y="2489944"/>
            <a:ext cx="835292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Афанасий нос и ухо дерёт.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Афанасий Ломонос — береги нос.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На Афанасия пуще всего нос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береги — не и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увидишь, как отломится.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Афанасьевские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морозы шуток шутить не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любят.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1196752"/>
            <a:ext cx="2376264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1196752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Поговорки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2746648" cy="5040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Хоругвь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92696"/>
            <a:ext cx="4896544" cy="576064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3300" dirty="0" smtClean="0">
                <a:latin typeface="Arial Black" pitchFamily="34" charset="0"/>
              </a:rPr>
              <a:t>устар. знамя, стяг </a:t>
            </a:r>
            <a:endParaRPr lang="ru-RU" dirty="0" smtClean="0"/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ru-RU" sz="2900" dirty="0" smtClean="0">
                <a:latin typeface="Arial Black" pitchFamily="34" charset="0"/>
              </a:rPr>
              <a:t>в обиходе Православной Церкви (</a:t>
            </a:r>
            <a:r>
              <a:rPr lang="ru-RU" sz="2900" dirty="0" err="1" smtClean="0">
                <a:latin typeface="Arial Black" pitchFamily="34" charset="0"/>
              </a:rPr>
              <a:t>религ</a:t>
            </a:r>
            <a:r>
              <a:rPr lang="ru-RU" sz="2900" dirty="0" smtClean="0">
                <a:latin typeface="Arial Black" pitchFamily="34" charset="0"/>
              </a:rPr>
              <a:t>.) — полотнище на длинном шесте с изображением Иисуса Христа, Богородицы или святых, обычно выносимое во время крестных ходов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◆ Сотни голосов разом и с мерными остановками повторяли молитвенный напев: толпа богомольцев тянулась внизу по дороге с крестами и хоругвями. </a:t>
            </a:r>
            <a:r>
              <a:rPr lang="ru-RU" i="1" dirty="0" smtClean="0"/>
              <a:t>И. С. Тургенев, «Ася»</a:t>
            </a:r>
            <a:endParaRPr lang="ru-RU" dirty="0"/>
          </a:p>
        </p:txBody>
      </p:sp>
      <p:pic>
        <p:nvPicPr>
          <p:cNvPr id="21506" name="Picture 2" descr="http://upload.wikimedia.org/wikipedia/commons/thumb/c/cf/Gavriele0269.jpg/640px-Gavriele0269.jpg"/>
          <p:cNvPicPr>
            <a:picLocks noChangeAspect="1" noChangeArrowheads="1"/>
          </p:cNvPicPr>
          <p:nvPr/>
        </p:nvPicPr>
        <p:blipFill>
          <a:blip r:embed="rId2" cstate="print"/>
          <a:srcRect l="12611" t="3030" r="20750" b="9091"/>
          <a:stretch>
            <a:fillRect/>
          </a:stretch>
        </p:blipFill>
        <p:spPr bwMode="auto">
          <a:xfrm>
            <a:off x="5357818" y="285728"/>
            <a:ext cx="3536181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&amp;Zcy;&amp;acy;&amp;gcy;&amp;rcy;&amp;ucy;&amp;zcy;&amp;kcy;&amp;acy; &amp;kcy;&amp;acy;&amp;rcy;&amp;tcy;&amp;icy;&amp;ncy;&amp;kcy;&amp;icy;: &amp;Scy;&amp;ocy;&amp;scy;&amp;ncy;&amp;ycy;, &amp;pcy;&amp;ocy;&amp;scy;&amp;iecy;&amp;rcy;&amp;iecy;&amp;bcy;&amp;rcy;&amp;iecy;&amp;ncy;&amp;ncy;&amp;ycy;&amp;iecy;, &amp;mcy;&amp;acy;&amp;kcy;&amp;ucy;&amp;shcy;&amp;kcy;&amp;icy; / 308543 - bestforce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NR2 Ru: &amp;Ocy;&amp;bcy;&amp;scy;&amp;ucy;&amp;zhcy;&amp;dcy;&amp;iecy;&amp;ncy;&amp;icy;&amp;iecy;: &amp;Vcy; &amp;IEcy;&amp;kcy;&amp;acy;&amp;tcy;&amp;iecy;&amp;rcy;&amp;icy;&amp;ncy;&amp;bcy;&amp;ucy;&amp;rcy;&amp;gcy; &amp;zcy;&amp;acy;&amp;vcy;&amp;tcy;&amp;rcy;&amp;acy; &amp;pcy;&amp;rcy;&amp;icy;&amp;vcy;&amp;iecy;&amp;zcy;&amp;ucy;&amp;tcy; &amp;scy;&amp;kcy;&amp;acy;&amp;ncy;&amp;dcy;&amp;acy;&amp;lcy;&amp;softcy;&amp;ncy;&amp;ycy;&amp;iecy; &quot;&amp;scy;&amp;vcy;&amp;yacy;&amp;tcy;&amp;ycy;&amp;ncy;&amp;icy;&quot; &amp;zcy;&amp;acy; 20 &amp;mcy;&amp;icy;&amp;lcy;&amp;lcy;&amp;icy;&amp;ocy;&amp;ncy;&amp;ocy;&amp;vcy; &amp;dcy;&amp;ocy;&amp;lcy;&amp;lcy;&amp;acy;&amp;rcy;&amp;ocy;&amp;vcy; / 11.09.09 / &amp;IEcy;&amp;kcy;&amp;acy;&amp;tcy;&amp;iecy;&amp;rcy;&amp;icy;&amp;ncy;&amp;bcy;&amp;ucy;&amp;rcy;&amp;g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15102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ataLife Engine &amp;Vcy;&amp;iecy;&amp;rcy;&amp;scy;&amp;icy;&amp;yacy; &amp;dcy;&amp;lcy;&amp;yacy; &amp;pcy;&amp;iecy;&amp;chcy;&amp;acy;&amp;tcy;&amp;icy; &amp;Zcy;&amp;icy;&amp;mcy;&amp;acy;-&amp;vcy;&amp;ocy;&amp;lcy;&amp;shcy;&amp;iecy;&amp;bcy;&amp;ncy;&amp;acy;&amp;yacy; &amp;scy;&amp;kcy;&amp;acy;&amp;zcy;&amp;kcy;&amp;acy;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590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4048" y="1340768"/>
            <a:ext cx="3960440" cy="52565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1340768"/>
            <a:ext cx="388843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 Black" pitchFamily="34" charset="0"/>
              </a:rPr>
              <a:t>Все в тающей дымке: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Холмы, перелески.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Здесь краски не ярки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И звуки не резки.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Здесь медленны реки,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Туманны </a:t>
            </a:r>
            <a:r>
              <a:rPr lang="ru-RU" sz="1600" b="1" dirty="0" err="1" smtClean="0">
                <a:latin typeface="Arial Black" pitchFamily="34" charset="0"/>
              </a:rPr>
              <a:t>озеры</a:t>
            </a:r>
            <a:r>
              <a:rPr lang="ru-RU" sz="1600" b="1" dirty="0" smtClean="0">
                <a:latin typeface="Arial Black" pitchFamily="34" charset="0"/>
              </a:rPr>
              <a:t>,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И все ускользает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От беглого взора.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Здесь мало увидеть,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Здесь нужно всмотреться,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Чтоб ясной любовью</a:t>
            </a:r>
            <a:br>
              <a:rPr lang="ru-RU" sz="1600" b="1" dirty="0" smtClean="0">
                <a:latin typeface="Arial Black" pitchFamily="34" charset="0"/>
              </a:rPr>
            </a:br>
            <a:r>
              <a:rPr lang="ru-RU" sz="1600" b="1" dirty="0" smtClean="0">
                <a:latin typeface="Arial Black" pitchFamily="34" charset="0"/>
              </a:rPr>
              <a:t>Наполнилось сердце.</a:t>
            </a:r>
          </a:p>
          <a:p>
            <a:r>
              <a:rPr lang="ru-RU" sz="1600" b="1" dirty="0" smtClean="0">
                <a:latin typeface="Arial Black" pitchFamily="34" charset="0"/>
              </a:rPr>
              <a:t>Здесь мало услышать, </a:t>
            </a:r>
          </a:p>
          <a:p>
            <a:r>
              <a:rPr lang="ru-RU" sz="1600" b="1" dirty="0" smtClean="0">
                <a:latin typeface="Arial Black" pitchFamily="34" charset="0"/>
              </a:rPr>
              <a:t>Здесь вслушаться нужно,</a:t>
            </a:r>
          </a:p>
          <a:p>
            <a:r>
              <a:rPr lang="ru-RU" sz="1600" b="1" dirty="0" smtClean="0">
                <a:latin typeface="Arial Black" pitchFamily="34" charset="0"/>
              </a:rPr>
              <a:t>Чтоб в душу созвучья </a:t>
            </a:r>
          </a:p>
          <a:p>
            <a:r>
              <a:rPr lang="ru-RU" sz="1600" b="1" dirty="0" smtClean="0">
                <a:latin typeface="Arial Black" pitchFamily="34" charset="0"/>
              </a:rPr>
              <a:t>Нахлынули дружно.</a:t>
            </a:r>
          </a:p>
          <a:p>
            <a:r>
              <a:rPr lang="ru-RU" sz="1600" b="1" dirty="0" smtClean="0">
                <a:latin typeface="Arial Black" pitchFamily="34" charset="0"/>
              </a:rPr>
              <a:t>Чтоб вдруг отразили </a:t>
            </a:r>
          </a:p>
          <a:p>
            <a:r>
              <a:rPr lang="ru-RU" sz="1600" b="1" dirty="0" smtClean="0">
                <a:latin typeface="Arial Black" pitchFamily="34" charset="0"/>
              </a:rPr>
              <a:t>Прозрачные воды</a:t>
            </a:r>
          </a:p>
          <a:p>
            <a:r>
              <a:rPr lang="ru-RU" sz="1600" b="1" dirty="0" smtClean="0">
                <a:latin typeface="Arial Black" pitchFamily="34" charset="0"/>
              </a:rPr>
              <a:t>Всю прелесть застенчивой</a:t>
            </a:r>
          </a:p>
          <a:p>
            <a:r>
              <a:rPr lang="ru-RU" sz="1600" b="1" dirty="0" smtClean="0">
                <a:latin typeface="Arial Black" pitchFamily="34" charset="0"/>
              </a:rPr>
              <a:t>Русской природы</a:t>
            </a:r>
          </a:p>
          <a:p>
            <a:pPr algn="r"/>
            <a:r>
              <a:rPr lang="ru-RU" sz="1200" b="1" dirty="0" smtClean="0">
                <a:latin typeface="Arial Black" pitchFamily="34" charset="0"/>
              </a:rPr>
              <a:t>Николай </a:t>
            </a:r>
            <a:r>
              <a:rPr lang="ru-RU" sz="1200" b="1" dirty="0" err="1" smtClean="0">
                <a:latin typeface="Arial Black" pitchFamily="34" charset="0"/>
              </a:rPr>
              <a:t>Рыленков</a:t>
            </a:r>
            <a:endParaRPr lang="ru-RU" sz="1200" b="1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60648"/>
            <a:ext cx="8440131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Звучит фрагмент симфонии П.И.Чайковского «Зимние грёзы»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" name="P.I.CHajkovskij_-_Zimnie_grezy_II_ch.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048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7042" name="Picture 2" descr="C:\Users\Home\Desktop\stereosmil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144683" cy="4608512"/>
          </a:xfrm>
          <a:prstGeom prst="rect">
            <a:avLst/>
          </a:prstGeom>
          <a:noFill/>
        </p:spPr>
      </p:pic>
      <p:pic>
        <p:nvPicPr>
          <p:cNvPr id="87048" name="Picture 8" descr="&amp;Kcy;&amp;rcy;&amp;acy;&amp;scy;&amp;icy;&amp;vcy;&amp;ycy;&amp;iecy; &amp;scy;&amp;ncy;&amp;iecy;&amp;zhcy;&amp;icy;&amp;ncy;&amp;kcy;&amp;icy; &amp;ncy;&amp;acy; &amp;pcy;&amp;rcy;&amp;ocy;&amp;zcy;&amp;rcy;&amp;acy;&amp;chcy;&amp;ncy;&amp;ocy;&amp;mcy; &amp;fcy;&amp;ocy;&amp;ncy;&amp;iecy;. &amp;Mcy;&amp;ocy;&amp;zhcy;&amp;ncy;&amp;ocy; &amp;ucy;&amp;kcy;&amp;rcy;&amp;acy;&amp;shcy;&amp;acy;&amp;tcy;&amp;softcy; &amp;lcy;&amp;yucy;&amp;bcy;&amp;ycy;&amp;iecy; &amp;zcy;&amp;acy;&amp;pcy;&amp;icy;&amp;scy;&amp;icy; &amp;icy; &amp;fcy;&amp;ocy;&amp;ncy;&amp;y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6752"/>
            <a:ext cx="1391506" cy="1584176"/>
          </a:xfrm>
          <a:prstGeom prst="rect">
            <a:avLst/>
          </a:prstGeom>
          <a:noFill/>
        </p:spPr>
      </p:pic>
      <p:pic>
        <p:nvPicPr>
          <p:cNvPr id="19458" name="Picture 2" descr="&amp;Kcy;&amp;lcy;&amp;icy;&amp;pcy;&amp;acy;&amp;rcy;&amp;tcy; &quot;&amp;Zcy;&amp;icy;&amp;mcy;&amp;ncy;&amp;icy;&amp;jcy;&quot;.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3068960"/>
            <a:ext cx="1814740" cy="1872208"/>
          </a:xfrm>
          <a:prstGeom prst="rect">
            <a:avLst/>
          </a:prstGeom>
          <a:noFill/>
        </p:spPr>
      </p:pic>
      <p:pic>
        <p:nvPicPr>
          <p:cNvPr id="19460" name="Picture 4" descr="&amp;Ncy;&amp;iecy;&amp;ocy;&amp;ncy;&amp;icy;&amp;lcy;&amp;acy; &amp;Icy;&amp;rcy;&amp;icy;&amp;scy;&amp;ocy;&amp;vcy;&amp;acy; &amp;Ucy;&amp;Ocy;&amp;L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1783408" cy="2304256"/>
          </a:xfrm>
          <a:prstGeom prst="rect">
            <a:avLst/>
          </a:prstGeom>
          <a:noFill/>
        </p:spPr>
      </p:pic>
      <p:pic>
        <p:nvPicPr>
          <p:cNvPr id="19462" name="Picture 6" descr="&amp;Dcy;&amp;iecy;&amp;kcy;&amp;ocy;&amp;rcy; &amp;dcy;&amp;lcy;&amp;yacy; &amp;ncy;&amp;ocy;&amp;vcy;&amp;ocy;&amp;gcy;&amp;ocy;&amp;dcy;&amp;ncy;&amp;icy;&amp;khcy; &amp;kcy;&amp;ocy;&amp;lcy;&amp;lcy;&amp;acy;&amp;zhcy;&amp;iecy;&amp;j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844824" cy="1844824"/>
          </a:xfrm>
          <a:prstGeom prst="rect">
            <a:avLst/>
          </a:prstGeom>
          <a:noFill/>
        </p:spPr>
      </p:pic>
      <p:pic>
        <p:nvPicPr>
          <p:cNvPr id="19466" name="Picture 10" descr="&amp;Zcy;&amp;icy;&amp;mcy;&amp;ncy;&amp;icy;&amp;jcy; &amp;kcy;&amp;lcy;&amp;icy;&amp;pcy;&amp;acy;&amp;rcy;&amp;t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3236" y="0"/>
            <a:ext cx="2100763" cy="1772816"/>
          </a:xfrm>
          <a:prstGeom prst="rect">
            <a:avLst/>
          </a:prstGeom>
          <a:noFill/>
        </p:spPr>
      </p:pic>
      <p:pic>
        <p:nvPicPr>
          <p:cNvPr id="19468" name="Picture 12" descr="&amp;scy;&amp;kcy;&amp;acy;&amp;chcy;&amp;acy;&amp;tcy;&amp;softcy; &amp;ocy;&amp;bcy;&amp;hardcy;&amp;iecy;&amp;kcy;&amp;tcy;&amp;ycy; &amp;dcy;&amp;lcy;&amp;yacy; &amp;acy;&amp;rcy;&amp;tcy;&amp;lcy;&amp;acy;&amp;ncy;&amp;tcy;&amp;icy;&amp;scy;&amp;acy; - &amp;Scy;&amp;kcy;&amp;acy;&amp;chcy;&amp;acy;&amp;tcy;&amp;softcy; &amp;bcy;&amp;iecy;&amp;scy;&amp;pcy;&amp;lcy;&amp;acy;&amp;tcy;&amp;ncy;&amp;ocy; &amp;bcy;&amp;iecy;&amp;zcy; &amp;rcy;&amp;iecy;&amp;gcy;&amp;icy;&amp;scy;&amp;tcy;&amp;rcy;&amp;acy;&amp;tscy;&amp;icy;&amp;icy; &amp;icy; &amp;scy;&amp;mcy;&amp;scy;, &amp;pcy;&amp;rcy;&amp;ocy;&amp;gcy;&amp;rcy;&amp;acy;&amp;mcy;&amp;mcy;&amp;ycy;, &amp;fcy;&amp;icy;&amp;lcy;&amp;softcy;&amp;mcy;&amp;ycy;, &amp;icy;&amp;gcy;&amp;rcy;&amp;ycy;, &amp;mcy;&amp;ucy;&amp;zcy;&amp;ycy;&amp;kcy;&amp;u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599" y="836712"/>
            <a:ext cx="2266401" cy="2448272"/>
          </a:xfrm>
          <a:prstGeom prst="rect">
            <a:avLst/>
          </a:prstGeom>
          <a:noFill/>
        </p:spPr>
      </p:pic>
      <p:pic>
        <p:nvPicPr>
          <p:cNvPr id="19472" name="Picture 16" descr="&amp;Pcy;&amp;lcy;&amp;iecy;&amp;jcy;&amp;kcy;&amp;acy;&amp;scy;&amp;tcy; &quot;&amp;Kcy;&amp;acy;&amp;zhcy;&amp;dcy;&amp;ycy;&amp;jcy; &amp;dcy;&amp;iecy;&amp;ncy;&amp;softcy; &amp;ecy;&amp;fcy;&amp;icy;&amp;rcy;&quot;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3501008"/>
            <a:ext cx="2470462" cy="1905933"/>
          </a:xfrm>
          <a:prstGeom prst="rect">
            <a:avLst/>
          </a:prstGeom>
          <a:noFill/>
        </p:spPr>
      </p:pic>
      <p:pic>
        <p:nvPicPr>
          <p:cNvPr id="19474" name="Picture 18" descr="&amp;Kcy;&amp;lcy;&amp;icy;&amp;pcy;&amp;acy;&amp;rcy;&amp;tcy; &amp;Ncy;&amp;ocy;&amp;vcy;&amp;ocy;&amp;gcy;&amp;ocy;&amp;dcy;&amp;ncy;&amp;icy;&amp;jcy; -&amp;IOcy;&amp;lcy;&amp;kcy;&amp;icy; &amp;ncy;&amp;acy; &amp;pcy;&amp;rcy;&amp;ocy;&amp;zcy;&amp;rcy;&amp;acy;&amp;chcy;&amp;ncy;&amp;ocy;&amp;mcy; &amp;fcy;&amp;ocy;&amp;ncy;&amp;iecy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4870418"/>
            <a:ext cx="3011488" cy="1987582"/>
          </a:xfrm>
          <a:prstGeom prst="rect">
            <a:avLst/>
          </a:prstGeom>
          <a:noFill/>
        </p:spPr>
      </p:pic>
      <p:pic>
        <p:nvPicPr>
          <p:cNvPr id="19476" name="Picture 20" descr="&amp;Dcy;&amp;iecy;&amp;tcy;&amp;scy;&amp;kcy;&amp;icy;&amp;jcy; &amp;kcy;&amp;lcy;&amp;icy;&amp;pcy;&amp;acy;&amp;rcy;&amp;tcy; - &amp;Mcy;&amp;ucy;&amp;lcy;&amp;softcy;&amp;tcy;&amp;yacy;&amp;shcy;&amp;kcy;&amp;icy; - &amp;Kcy;&amp;lcy;&amp;icy;&amp;pcy;&amp;acy;&amp;rcy;&amp;tcy;&amp;ycy; - &amp;Kcy;&amp;acy;&amp;tcy;&amp;acy;&amp;lcy;&amp;ocy;&amp;gcy; &amp;scy;&amp;tcy;&amp;acy;&amp;tcy;&amp;iecy;&amp;jcy; - &amp;Fcy;&amp;ocy;&amp;tcy;&amp;ocy;&amp;shcy;&amp;ocy;&amp;pcy; + &amp;ocy;&amp;tcy; &amp;Mcy;&amp;icy;&amp;lcy;&amp;lcy;&amp;iecy;&amp;dcy;&amp;icy; &amp;Mcy;&amp;acy;&amp;lcy;&amp;icy;&amp;ncy;&amp;ocy;&amp;vcy;&amp;scy;&amp;kcy;&amp;ocy;&amp;jcy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4382344"/>
            <a:ext cx="2514338" cy="2475656"/>
          </a:xfrm>
          <a:prstGeom prst="rect">
            <a:avLst/>
          </a:prstGeom>
          <a:noFill/>
        </p:spPr>
      </p:pic>
      <p:pic>
        <p:nvPicPr>
          <p:cNvPr id="19470" name="Picture 14" descr="&amp;Gcy;&amp;Bcy;&amp;Ocy;&amp;Ucy; &amp;gcy;&amp;ocy;&amp;rcy;&amp;ocy;&amp;dcy;&amp;acy; &amp;Mcy;&amp;ocy;&amp;scy;&amp;kcy;&amp;vcy;&amp;ycy; &amp;dcy;&amp;iecy;&amp;tcy;&amp;scy;&amp;kcy;&amp;icy;&amp;jcy; &amp;scy;&amp;acy;&amp;dcy; &quot;&amp;Zcy;&amp;vcy;&amp;iecy;&amp;zcy;&amp;dcy;&amp;ocy;&amp;chcy;&amp;kcy;&amp;acy;&quot; 659 - &amp;Ncy;&amp;iecy; &amp;bcy;&amp;ocy;&amp;lcy;&amp;iecy;&amp;iecy;&amp;mcy; &amp;mcy;&amp;ycy; &amp;zcy;&amp;icy;&amp;mcy;&amp;ocy;&amp;jcy; (&amp;kcy;&amp;ocy;&amp;ncy;&amp;scy;&amp;ucy;&amp;lcy;&amp;softcy;&amp;tcy;&amp;acy;&amp;tscy;&amp;icy;&amp;yacy; &amp;dcy;&amp;lcy;&amp;yacy; &amp;rcy;&amp;ocy;&amp;dcy;&amp;icy;&amp;tcy;&amp;iecy;&amp;lcy;&amp;iecy;&amp;jcy;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5507003"/>
            <a:ext cx="1080120" cy="1350997"/>
          </a:xfrm>
          <a:prstGeom prst="rect">
            <a:avLst/>
          </a:prstGeom>
          <a:noFill/>
        </p:spPr>
      </p:pic>
      <p:pic>
        <p:nvPicPr>
          <p:cNvPr id="19464" name="Picture 8" descr="&amp;Kcy;&amp;lcy;&amp;icy;&amp;pcy;&amp;acy;&amp;rcy;&amp;tcy;. &amp;Zcy;&amp;icy;&amp;mcy;&amp;a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2200" y="4773651"/>
            <a:ext cx="2771800" cy="2084349"/>
          </a:xfrm>
          <a:prstGeom prst="rect">
            <a:avLst/>
          </a:prstGeom>
          <a:noFill/>
        </p:spPr>
      </p:pic>
      <p:pic>
        <p:nvPicPr>
          <p:cNvPr id="19478" name="Picture 22" descr="&amp;Zcy;&amp;icy;&amp;mcy;&amp;ncy;&amp;icy;&amp;iecy; &amp;icy; &amp;rcy;&amp;ocy;&amp;zhcy;&amp;dcy;&amp;iecy;&amp;scy;&amp;tcy;&amp;vcy;&amp;iecy;&amp;ncy;&amp;scy;&amp;kcy;&amp;icy;&amp;iecy; &amp;zcy;&amp;acy;&amp;bcy;&amp;acy;&amp;vcy;&amp;ycy; -PNG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1772816"/>
            <a:ext cx="1153136" cy="1224136"/>
          </a:xfrm>
          <a:prstGeom prst="rect">
            <a:avLst/>
          </a:prstGeom>
          <a:noFill/>
        </p:spPr>
      </p:pic>
      <p:pic>
        <p:nvPicPr>
          <p:cNvPr id="19482" name="Picture 26" descr="&amp;Mcy;&amp;icy;&amp;scy;&amp;scy;&amp;icy;&amp;yacy; &quot;&amp;Fcy;&amp;ocy;&amp;tcy;&amp;ocy;&amp;shcy;&amp;ocy;&amp;pcy;&quot; &amp;Kcy;&amp;lcy;&amp;icy;&amp;pcy;&amp;acy;&amp;rcy;&amp;tcy;&amp;ycy; &amp;icy; &amp;scy;&amp;kcy;&amp;rcy;&amp;acy;&amp;pcy; &amp;ncy;&amp;acy;&amp;bcy;&amp;ocy;&amp;rcy;&amp;ycy;: &amp;Rcy;&amp;acy;&amp;scy;&amp;pcy;&amp;acy;&amp;kcy;&amp;ocy;&amp;vcy;&amp;acy;&amp;ncy;&amp;ncy;&amp;ycy;&amp;jcy; &amp;scy;&amp;kcy;&amp;rcy;&amp;acy;&amp;pcy;-&amp;ncy;&amp;acy;&amp;bcy;&amp;ocy;&amp;rcy; &quot;&amp;Ncy;&amp;acy;&amp;scy;&amp;tcy;&amp;ucy;&amp;pcy;&amp;icy;&amp;lcy;&amp;acy; &amp;zcy;&amp;icy;&amp;mcy;&amp;acy;&quot;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696" y="116632"/>
            <a:ext cx="1196752" cy="1196752"/>
          </a:xfrm>
          <a:prstGeom prst="rect">
            <a:avLst/>
          </a:prstGeom>
          <a:noFill/>
        </p:spPr>
      </p:pic>
      <p:pic>
        <p:nvPicPr>
          <p:cNvPr id="19484" name="Picture 28" descr="&amp;Bcy;&amp;iecy;&amp;zcy; &amp;zcy;&amp;acy;&amp;gcy;&amp;ocy;&amp;lcy;&amp;ocy;&amp;vcy;&amp;kcy;&amp;a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24128" y="-27384"/>
            <a:ext cx="2088232" cy="2088232"/>
          </a:xfrm>
          <a:prstGeom prst="rect">
            <a:avLst/>
          </a:prstGeom>
          <a:noFill/>
        </p:spPr>
      </p:pic>
      <p:pic>
        <p:nvPicPr>
          <p:cNvPr id="19486" name="Picture 30" descr="&amp;Kcy;&amp;lcy;&amp;ucy;&amp;bcy; &amp;lcy;&amp;yucy;&amp;bcy;&amp;icy;&amp;tcy;&amp;iecy;&amp;lcy;&amp;iecy;&amp;jcy; &amp;zhcy;&amp;icy;&amp;vcy;&amp;ocy;&amp;tcy;&amp;ncy;&amp;ycy;&amp;khcy; &amp;Ucy;&amp;Ocy;&amp;Lcy;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35896" y="0"/>
            <a:ext cx="1410637" cy="1255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1.48148E-6 C 0.00625 0.00555 0.01129 0.01458 0.01841 0.01782 C 0.02413 0.02361 0.03368 0.03102 0.04028 0.03403 C 0.04618 0.03657 0.05347 0.03819 0.05868 0.04213 C 0.06806 0.0493 0.05851 0.04514 0.06945 0.05185 C 0.07413 0.05463 0.07986 0.05532 0.08438 0.05856 C 0.09063 0.06342 0.1007 0.07083 0.10608 0.07801 C 0.11198 0.08565 0.10886 0.08356 0.11476 0.08611 C 0.12188 0.10069 0.13698 0.10555 0.14775 0.11366 C 0.15295 0.11759 0.15677 0.1243 0.16216 0.12685 C 0.1632 0.12847 0.16354 0.13055 0.16476 0.13171 C 0.16702 0.13333 0.17222 0.13472 0.17222 0.13472 C 0.17622 0.13912 0.17952 0.14259 0.18438 0.14467 C 0.19827 0.15856 0.21216 0.17384 0.22691 0.18518 C 0.23403 0.19074 0.24115 0.20069 0.24896 0.20324 C 0.25816 0.21157 0.2691 0.21828 0.27934 0.2243 C 0.28525 0.22778 0.29184 0.23078 0.29757 0.23403 C 0.3 0.23518 0.30295 0.23541 0.30504 0.23727 C 0.31684 0.24791 0.33611 0.25416 0.35 0.25671 C 0.36216 0.26296 0.35625 0.26111 0.36702 0.26342 C 0.37656 0.26967 0.39549 0.27315 0.40747 0.27639 C 0.41476 0.28287 0.42222 0.28379 0.43056 0.28611 C 0.44584 0.29051 0.45434 0.29421 0.47084 0.29583 C 0.48559 0.29907 0.50087 0.29838 0.51597 0.30069 C 0.51806 0.30185 0.52014 0.30301 0.52222 0.30393 C 0.52535 0.30532 0.53195 0.30717 0.53195 0.30717 C 0.54809 0.30532 0.54948 0.30324 0.56233 0.29745 C 0.57118 0.28866 0.58195 0.28148 0.58924 0.26991 C 0.59375 0.26273 0.5967 0.25162 0.60122 0.24537 C 0.60452 0.24097 0.60504 0.24097 0.60747 0.23565 C 0.61111 0.22708 0.61337 0.21828 0.61719 0.20972 C 0.62049 0.1919 0.62622 0.175 0.63073 0.15741 C 0.63195 0.15301 0.63212 0.14791 0.63299 0.14305 C 0.63386 0.13981 0.63559 0.13333 0.63559 0.13333 C 0.63646 0.12453 0.63889 0.11736 0.64028 0.10879 C 0.63941 0.09305 0.64167 0.08889 0.63299 0.08125 C 0.6283 0.07129 0.62066 0.06389 0.61216 0.06018 C 0.59983 0.04305 0.58195 0.03217 0.56476 0.02592 C 0.55764 0.02338 0.55139 0.01782 0.5441 0.0162 C 0.53351 0.01366 0.52188 0.01134 0.51111 0.00972 C 0.49618 0.01065 0.48525 0.00972 0.47222 0.01458 C 0.46077 0.01875 0.44931 0.02407 0.43785 0.02916 C 0.42969 0.03287 0.42205 0.03819 0.41337 0.04051 C 0.4066 0.04491 0.39879 0.04838 0.3915 0.05023 C 0.39011 0.05139 0.38837 0.05278 0.38681 0.05347 C 0.38472 0.0544 0.38264 0.05416 0.38056 0.05509 C 0.37934 0.05578 0.3783 0.05787 0.37691 0.05856 C 0.37379 0.06018 0.36702 0.0618 0.36702 0.0618 C 0.3599 0.06805 0.35209 0.0743 0.3441 0.07801 C 0.33038 0.09166 0.34861 0.075 0.33316 0.08449 C 0.31354 0.09653 0.33091 0.09028 0.31823 0.09421 C 0.30903 0.10162 0.29566 0.11643 0.28802 0.12685 C 0.27535 0.14375 0.26302 0.16273 0.24531 0.1706 C 0.24045 0.17685 0.22952 0.18565 0.22344 0.18842 C 0.22205 0.18958 0.22101 0.19097 0.21962 0.1919 C 0.21806 0.19282 0.21615 0.19236 0.21459 0.19352 C 0.21302 0.19467 0.2125 0.19722 0.21111 0.19838 C 0.2099 0.1993 0.20868 0.1993 0.20747 0.2 C 0.20573 0.20092 0.204 0.20185 0.20243 0.20324 C 0.20104 0.20463 0.20035 0.20671 0.19879 0.2081 C 0.19358 0.21296 0.1875 0.21528 0.18177 0.21944 C 0.1691 0.22916 0.15677 0.23819 0.14271 0.24375 C 0.13681 0.24629 0.13229 0.25023 0.12587 0.25185 C 0.11997 0.25741 0.11302 0.26041 0.10608 0.26342 C 0.1007 0.26875 0.0941 0.27268 0.08802 0.27639 C 0.08108 0.28055 0.08525 0.27569 0.07952 0.27963 C 0.0691 0.28657 0.07795 0.2831 0.06823 0.28611 C 0.06181 0.29213 0.05365 0.29653 0.04653 0.30069 C 0.04097 0.30393 0.03906 0.30856 0.03299 0.31041 C 0.02552 0.31713 0.01858 0.32176 0.00972 0.32523 C 0.0033 0.33171 0.00191 0.33078 -0.00607 0.33333 C -0.01284 0.33565 -0.01962 0.33912 -0.02673 0.34143 C -0.04271 0.34051 -0.05312 0.33889 -0.06805 0.33657 C -0.07708 0.33194 -0.08594 0.32778 -0.09496 0.32523 C -0.10017 0.32037 -0.10712 0.31736 -0.11337 0.31528 C -0.11719 0.3118 -0.12656 0.30879 -0.12656 0.30879 C -0.12899 0.30671 -0.13177 0.30602 -0.1342 0.30393 C -0.14201 0.29676 -0.13333 0.30116 -0.14132 0.29583 C -0.14618 0.29259 -0.14427 0.29629 -0.14861 0.29097 C -0.15382 0.28495 -0.16927 0.2662 -0.17309 0.25856 C -0.1776 0.24884 -0.18403 0.23889 -0.19028 0.23078 C -0.19323 0.21921 -0.19826 0.20764 -0.20243 0.19676 C -0.20503 0.18217 -0.20503 0.1669 -0.20833 0.15254 C -0.20955 0.13032 -0.21076 0.12106 -0.20833 0.09745 C -0.20746 0.08796 -0.19913 0.07106 -0.19514 0.06342 C -0.18316 0.04051 -0.17187 0.02384 -0.15121 0.01458 C -0.14514 0.00254 -0.1283 0.00162 -0.11805 -1.48148E-6 C -0.11232 -0.00255 -0.10729 -0.00486 -0.10104 -0.00648 C -0.08698 -0.00602 -0.07257 -0.00579 -0.05833 -0.00486 C -0.046 -0.00417 -0.03784 0.00509 -0.02673 0.00972 C -0.01788 0.01736 -0.02222 0.01528 -0.01441 0.01782 C -0.00278 0.02824 0.0033 0.03009 0.01597 0.03565 C 0.02014 0.04398 0.02257 0.04259 0.02934 0.04699 C 0.03976 0.05393 0.05035 0.06041 0.06094 0.06666 C 0.08195 0.07916 0.0974 0.10555 0.11962 0.11528 C 0.12882 0.12685 0.11771 0.11458 0.1283 0.12176 C 0.13542 0.12662 0.13854 0.13055 0.14636 0.13333 C 0.16389 0.14838 0.17917 0.1662 0.19757 0.1787 C 0.20573 0.18403 0.19705 0.17963 0.20504 0.1868 C 0.20781 0.18935 0.21146 0.19004 0.21459 0.1919 C 0.2191 0.19768 0.22309 0.19815 0.2283 0.20162 C 0.23733 0.20787 0.24462 0.21597 0.25486 0.21944 C 0.25886 0.22291 0.26302 0.22315 0.26719 0.22592 C 0.27587 0.23194 0.28507 0.23866 0.29393 0.24375 C 0.29827 0.24606 0.30313 0.24653 0.30729 0.24861 C 0.31198 0.25092 0.31493 0.25671 0.31962 0.25856 C 0.33073 0.26319 0.34115 0.2706 0.35243 0.27315 C 0.35677 0.27616 0.36163 0.27685 0.36597 0.27963 C 0.38351 0.29143 0.40278 0.29838 0.42222 0.30393 C 0.42917 0.30602 0.43594 0.30856 0.44288 0.31041 C 0.44757 0.31157 0.45729 0.31366 0.45729 0.31366 C 0.47813 0.3125 0.49896 0.31157 0.51962 0.30879 C 0.53038 0.30416 0.51268 0.31134 0.53316 0.30555 C 0.54688 0.30162 0.55938 0.29352 0.57327 0.29097 C 0.57778 0.28796 0.58247 0.28727 0.58681 0.28449 C 0.5974 0.27754 0.58854 0.28102 0.59757 0.27801 C 0.60504 0.27129 0.61216 0.26551 0.62084 0.2618 C 0.62535 0.25602 0.62118 0.26041 0.6283 0.25671 C 0.63577 0.25278 0.64479 0.24583 0.65 0.23727 C 0.65452 0.23009 0.65591 0.22106 0.65868 0.21296 C 0.66094 0.20555 0.6665 0.19629 0.66823 0.18842 C 0.67361 0.16713 0.66771 0.18264 0.67344 0.16898 C 0.67518 0.14259 0.67761 0.11366 0.66823 0.08935 C 0.66702 0.08032 0.66476 0.06944 0.66094 0.0618 C 0.65834 0.04653 0.65174 0.02986 0.64167 0.02106 C 0.6342 0.00625 0.60781 0.00347 0.59653 0.00162 C 0.57084 0.00254 0.54913 0.00509 0.52448 0.00972 C 0.5092 0.0162 0.49184 0.01643 0.47587 0.01944 C 0.46684 0.02338 0.47101 0.02176 0.46354 0.0243 C 0.45729 0.02963 0.44983 0.03125 0.44288 0.03403 C 0.43368 0.03773 0.42535 0.04166 0.4158 0.04375 C 0.40868 0.0493 0.40087 0.05231 0.39288 0.05509 C 0.38698 0.06342 0.37188 0.07245 0.36476 0.07801 C 0.35972 0.08194 0.35504 0.08727 0.35 0.09097 C 0.33698 0.10069 0.32309 0.10741 0.31094 0.12014 C 0.30295 0.12893 0.29462 0.13819 0.28663 0.14791 C 0.28212 0.1537 0.2757 0.16643 0.26945 0.16898 C 0.26216 0.1787 0.25504 0.18796 0.24757 0.19676 C 0.24497 0.19977 0.24358 0.2044 0.24028 0.20648 C 0.23403 0.21065 0.23195 0.2118 0.2257 0.21944 C 0.21806 0.2294 0.20972 0.23889 0.20139 0.24699 C 0.19462 0.25347 0.19827 0.24699 0.19028 0.25347 C 0.17986 0.26227 0.17361 0.26991 0.16111 0.27315 C 0.15347 0.27916 0.14531 0.28264 0.13681 0.28449 C 0.11823 0.29699 0.09601 0.30023 0.07587 0.30555 C 0.06927 0.30532 0.03403 0.30555 0.01841 0.30231 C 0.01146 0.30092 0.00469 0.29722 -0.00243 0.29583 C -0.01128 0.2919 -0.02048 0.29004 -0.02934 0.28611 C -0.04375 0.27986 -0.05816 0.27153 -0.07309 0.26666 C -0.08229 0.25856 -0.07048 0.26828 -0.08177 0.2618 C -0.08802 0.25833 -0.0934 0.25301 -0.1 0.25023 C -0.10434 0.24583 -0.1092 0.24213 -0.11337 0.23727 C -0.121 0.22801 -0.12743 0.21921 -0.13646 0.21296 C -0.13767 0.21088 -0.13854 0.2081 -0.14028 0.20648 C -0.14114 0.20532 -0.14288 0.20602 -0.14375 0.20486 C -0.14462 0.2037 -0.14427 0.20116 -0.14514 0.2 C -0.14618 0.19838 -0.14826 0.19815 -0.15 0.19676 C -0.15173 0.19537 -0.15347 0.19375 -0.15469 0.1919 C -0.16423 0.17893 -0.17048 0.16203 -0.18055 0.14953 C -0.18229 0.14051 -0.18628 0.13449 -0.19028 0.12685 C -0.19236 0.11828 -0.19444 0.11134 -0.19618 0.10231 C -0.19739 0.09722 -0.20087 0.09166 -0.20243 0.08611 C -0.20121 0.07569 -0.20017 0.05903 -0.19514 0.05023 C -0.19201 0.04491 -0.1868 0.04143 -0.18403 0.03565 C -0.18316 0.03403 -0.18281 0.03194 -0.18177 0.03078 C -0.17882 0.02778 -0.17274 0.02616 -0.16927 0.0243 C -0.15729 0.01828 -0.14687 0.0118 -0.1342 0.0081 C -0.11979 0.00393 -0.10347 0.00231 -0.09028 -0.00648 C -0.07083 -0.00533 -0.05521 -0.00232 -0.03646 -1.48148E-6 C -0.02673 0.0044 -0.01701 0.00972 -0.00729 0.01296 C -0.00191 0.01782 0.00452 0.01944 0.01111 0.02106 C 0.01788 0.02546 0.0257 0.02893 0.03299 0.03078 C 0.04688 0.0419 0.06163 0.05139 0.07587 0.0618 C 0.08212 0.06643 0.08976 0.07315 0.09531 0.07963 C 0.10261 0.08796 0.09705 0.08472 0.10382 0.08773 C 0.11302 0.09699 0.12275 0.10486 0.13195 0.11366 C 0.13663 0.11805 0.14028 0.12453 0.14531 0.12847 C 0.14809 0.13055 0.15191 0.13102 0.15504 0.13333 C 0.16198 0.13866 0.16823 0.14768 0.17587 0.15116 C 0.17986 0.15671 0.18299 0.15671 0.18802 0.16088 C 0.19479 0.16666 0.19879 0.16944 0.20608 0.17384 C 0.21459 0.17893 0.22275 0.18703 0.23195 0.19004 C 0.23611 0.19606 0.24323 0.19722 0.24896 0.2 C 0.25504 0.20324 0.25903 0.20787 0.2658 0.20972 C 0.26997 0.21319 0.27934 0.2162 0.27934 0.2162 C 0.28455 0.22291 0.29063 0.22731 0.29757 0.22916 C 0.30313 0.23287 0.30886 0.23518 0.31459 0.23727 C 0.32084 0.24236 0.32743 0.2456 0.33438 0.24861 C 0.34167 0.25602 0.35 0.2581 0.35868 0.2618 C 0.36893 0.26643 0.37709 0.27083 0.38785 0.27315 C 0.40434 0.28403 0.38004 0.26852 0.39879 0.27801 C 0.40643 0.28194 0.41424 0.28727 0.42222 0.29097 C 0.43177 0.2956 0.4415 0.29722 0.45122 0.30069 C 0.45955 0.3037 0.46736 0.30694 0.47587 0.30879 C 0.49045 0.31528 0.50573 0.31666 0.52066 0.31852 C 0.52431 0.31898 0.52813 0.31944 0.53195 0.32014 C 0.53681 0.32106 0.54653 0.32338 0.54653 0.32338 C 0.56094 0.32245 0.56979 0.32106 0.58316 0.31852 C 0.58525 0.31736 0.58698 0.3162 0.58924 0.31528 C 0.59097 0.31458 0.59341 0.31458 0.59531 0.31366 C 0.5967 0.31296 0.5974 0.31134 0.59896 0.31041 C 0.60018 0.30972 0.60122 0.30926 0.60261 0.30879 C 0.60625 0.30509 0.6099 0.30116 0.61354 0.29745 C 0.61719 0.29375 0.62327 0.29166 0.62709 0.28773 C 0.63872 0.27592 0.62552 0.28541 0.63663 0.27801 C 0.64219 0.26713 0.63577 0.27778 0.64288 0.27153 C 0.64653 0.26805 0.65365 0.26018 0.65365 0.26018 C 0.65556 0.25278 0.65972 0.24745 0.66233 0.24051 C 0.66684 0.22824 0.67084 0.21597 0.67448 0.20324 C 0.67656 0.18866 0.67882 0.17453 0.68316 0.16088 C 0.68472 0.14791 0.68768 0.13657 0.68906 0.12338 C 0.68941 0.12014 0.69045 0.11366 0.69045 0.11366 C 0.68993 0.09028 0.69115 0.05833 0.68438 0.03403 C 0.67656 0.00602 0.65417 -0.02315 0.63663 -0.04074 C 0.62986 -0.04746 0.62448 -0.05417 0.6158 -0.05695 C 0.61094 -0.06134 0.60729 -0.06343 0.60122 -0.06505 C 0.58542 -0.06366 0.57101 -0.06134 0.55504 -0.06019 C 0.52761 -0.05625 0.50052 -0.05162 0.47344 -0.0456 C 0.46198 -0.04306 0.45052 -0.03843 0.43924 -0.03588 C 0.42031 -0.02593 0.44688 -0.03935 0.4257 -0.03102 C 0.42031 -0.02894 0.41667 -0.02616 0.41111 -0.02454 C 0.40573 -0.02107 0.40052 -0.02107 0.39514 -0.01806 C 0.38768 -0.01366 0.38368 -0.00972 0.37587 -0.00648 C 0.37205 -0.00139 0.36875 0.00254 0.36337 0.00486 C 0.35347 0.01481 0.34219 0.02199 0.33177 0.03078 C 0.32309 0.03819 0.31632 0.05069 0.30625 0.05509 C 0.30504 0.05671 0.30382 0.05856 0.30261 0.06018 C 0.30156 0.06134 0.29983 0.06203 0.29896 0.06342 C 0.29775 0.06481 0.2974 0.06713 0.29636 0.06828 C 0.29514 0.06991 0.29306 0.07014 0.29167 0.07153 C 0.28976 0.07291 0.28837 0.07453 0.28663 0.07639 C 0.28143 0.08241 0.27726 0.08842 0.27084 0.09259 C 0.26476 0.10416 0.25643 0.11342 0.24896 0.12338 C 0.23837 0.1375 0.2316 0.15671 0.22084 0.1706 C 0.21788 0.17847 0.21424 0.18703 0.20972 0.19352 C 0.20729 0.19745 0.20139 0.20486 0.20139 0.20486 C 0.19861 0.21574 0.20243 0.20301 0.19393 0.2162 C 0.19323 0.21759 0.19358 0.21967 0.19288 0.22106 C 0.19184 0.22268 0.19011 0.22291 0.18924 0.2243 C 0.18177 0.23403 0.17431 0.24375 0.16719 0.25347 C 0.16025 0.26273 0.16476 0.25995 0.15851 0.26666 C 0.14132 0.28588 0.12361 0.3037 0.10504 0.32014 C 0.09011 0.33356 0.11424 0.31666 0.09636 0.33009 C 0.09323 0.33264 0.08889 0.33426 0.08542 0.33657 C 0.0816 0.33912 0.08091 0.34166 0.07691 0.34467 C 0.07466 0.34653 0.0691 0.34722 0.06719 0.34791 C 0.05573 0.35208 0.04479 0.35741 0.03299 0.35926 C 0.0257 0.3625 0.01841 0.36273 0.01111 0.36412 C -0.00434 0.3669 -0.01979 0.37014 -0.03541 0.37222 C -0.05034 0.37731 -0.06076 0.37477 -0.07795 0.37384 C -0.08854 0.37106 -0.0993 0.36481 -0.10972 0.36088 C -0.12239 0.35602 -0.10451 0.36366 -0.12187 0.35602 C -0.12291 0.35555 -0.12552 0.3544 -0.12552 0.3544 C -0.13333 0.34676 -0.14305 0.34398 -0.15121 0.33657 C -0.15486 0.3331 -0.15833 0.32893 -0.16198 0.32523 C -0.17916 0.30764 -0.18975 0.28333 -0.20469 0.26342 C -0.20712 0.25671 -0.20972 0.25139 -0.21337 0.24537 C -0.21614 0.23449 -0.2125 0.24768 -0.21805 0.23241 C -0.22274 0.21991 -0.22413 0.20671 -0.23038 0.19514 C -0.23333 0.18379 -0.23455 0.17199 -0.23767 0.16088 C -0.24045 0.15162 -0.24357 0.14259 -0.24635 0.13333 C -0.24878 0.12384 -0.24948 0.11227 -0.25104 0.10231 C -0.25034 0.08264 -0.25208 0.06828 -0.24635 0.05185 C -0.24288 0.03009 -0.23628 0.00694 -0.22656 -0.01158 C -0.22291 -0.02639 -0.22899 -0.00324 -0.22187 -0.02292 C -0.22118 -0.025 -0.22118 -0.02732 -0.22048 -0.0294 C -0.21371 -0.04769 -0.20017 -0.05741 -0.18767 -0.06667 C -0.17534 -0.0757 -0.18489 -0.0713 -0.17656 -0.07477 C -0.17222 -0.08125 -0.17569 -0.07755 -0.16562 -0.07986 C -0.16354 -0.08033 -0.16146 -0.08079 -0.15955 -0.08148 C -0.15712 -0.08241 -0.15469 -0.08403 -0.15225 -0.08472 C -0.14548 -0.08658 -0.13854 -0.08681 -0.13177 -0.08797 C -0.12066 -0.09213 -0.10989 -0.09375 -0.09861 -0.09607 C -0.09392 -0.09699 -0.0842 -0.09931 -0.0842 -0.09931 C -0.07153 -0.09838 -0.06371 -0.09699 -0.05225 -0.09445 C -0.05034 -0.09167 -0.04861 -0.0882 -0.04618 -0.08634 C -0.04444 -0.08496 -0.04201 -0.08565 -0.0401 -0.08472 C -0.02934 -0.07986 -0.01823 -0.07315 -0.00729 -0.06829 C 0.00295 -0.06366 0.01198 -0.05417 0.02205 -0.04884 C 0.02691 -0.03959 0.03577 -0.02986 0.0441 -0.02616 C 0.04827 -0.01806 0.05434 -0.01297 0.0599 -0.00648 C 0.0724 0.00879 0.06389 0.00116 0.07222 0.0081 C 0.07518 0.01435 0.07917 0.01574 0.08316 0.02106 C 0.08403 0.02245 0.08455 0.02453 0.08542 0.02592 C 0.08768 0.02847 0.09028 0.03032 0.09271 0.03241 C 0.09393 0.03356 0.09636 0.03565 0.09636 0.03565 C 0.10295 0.04861 0.09427 0.03287 0.10261 0.04375 C 0.10608 0.04861 0.10695 0.05278 0.11233 0.05509 C 0.1158 0.06227 0.11893 0.0662 0.12466 0.06991 C 0.13316 0.08125 0.14115 0.09328 0.15139 0.10231 C 0.16007 0.11944 0.14722 0.09537 0.15747 0.11041 C 0.16077 0.11551 0.16389 0.12129 0.16719 0.12685 C 0.16841 0.12893 0.16927 0.13125 0.17084 0.13333 C 0.17309 0.13657 0.17813 0.14305 0.17813 0.14305 C 0.18056 0.15185 0.18559 0.1544 0.19028 0.16088 C 0.19931 0.17291 0.20955 0.18472 0.21719 0.19838 C 0.22726 0.2169 0.23889 0.23333 0.25122 0.24861 C 0.25851 0.25764 0.26129 0.26435 0.26945 0.27153 C 0.2724 0.27407 0.27413 0.27893 0.27709 0.28125 C 0.29601 0.29653 0.31841 0.30532 0.33802 0.32014 C 0.34063 0.32199 0.34254 0.32477 0.34514 0.32685 C 0.3474 0.32847 0.34913 0.33009 0.35139 0.33171 C 0.35764 0.33634 0.35886 0.33611 0.36702 0.33981 C 0.37205 0.3419 0.37604 0.34699 0.38056 0.34953 C 0.39653 0.35833 0.41233 0.36389 0.42934 0.36574 C 0.44445 0.36967 0.45955 0.37477 0.47466 0.3787 C 0.49341 0.37801 0.5125 0.38055 0.53073 0.37546 C 0.53733 0.37361 0.54219 0.37037 0.54879 0.36898 C 0.55434 0.36551 0.55955 0.36366 0.56476 0.35926 C 0.57726 0.33403 0.60469 0.31203 0.62344 0.29583 C 0.6283 0.29166 0.63177 0.28495 0.63663 0.28125 C 0.63941 0.27916 0.64254 0.27685 0.64531 0.27477 C 0.6592 0.25254 0.64306 0.27616 0.65868 0.25856 C 0.67639 0.23842 0.66077 0.25254 0.67084 0.24375 C 0.67466 0.23403 0.68038 0.22592 0.68438 0.2162 C 0.68785 0.20787 0.69097 0.19953 0.69531 0.1919 C 0.69705 0.18472 0.7 0.17893 0.70243 0.17222 C 0.70556 0.16435 0.70608 0.15324 0.70729 0.14467 C 0.70677 0.11458 0.7099 0.04861 0.69271 0.01782 C 0.6915 0.00856 0.68889 0.00347 0.68542 -0.00486 C 0.67795 -0.02292 0.67344 -0.04329 0.6599 -0.05533 C 0.65573 -0.06366 0.65035 -0.06945 0.64531 -0.07662 C 0.6408 -0.08264 0.63698 -0.09005 0.63073 -0.09283 C 0.61841 -0.10926 0.6 -0.11667 0.58316 -0.12037 C 0.56945 -0.12755 0.56736 -0.125 0.54879 -0.12361 C 0.53993 -0.12199 0.53091 -0.11945 0.52222 -0.11713 C 0.51042 -0.10949 0.52466 -0.11806 0.50261 -0.11065 C 0.49115 -0.10695 0.48004 -0.10185 0.46823 -0.09931 C 0.46198 -0.09653 0.45504 -0.09607 0.44896 -0.09283 C 0.4467 -0.09167 0.44462 -0.09097 0.44288 -0.08959 C 0.44132 -0.08866 0.44045 -0.08704 0.43924 -0.08634 C 0.43212 -0.08218 0.42413 -0.08102 0.41702 -0.07662 C 0.41181 -0.07338 0.40625 -0.0706 0.40122 -0.06667 C 0.38889 -0.05672 0.40035 -0.0625 0.3915 -0.05857 C 0.38038 -0.04722 0.36979 -0.03681 0.35868 -0.02616 C 0.34913 -0.01736 0.3415 -0.00509 0.33177 0.00324 C 0.32813 0.01065 0.32222 0.01366 0.31702 0.01944 C 0.30643 0.03125 0.29827 0.04815 0.28559 0.05671 C 0.2757 0.0743 0.26406 0.08866 0.25261 0.10393 C 0.24757 0.11041 0.24601 0.11828 0.2415 0.12523 C 0.2349 0.13611 0.22552 0.14629 0.22084 0.15926 C 0.21285 0.17986 0.20816 0.20393 0.19757 0.22268 C 0.19479 0.23449 0.18959 0.2412 0.18438 0.25023 C 0.18247 0.2537 0.18125 0.2581 0.17952 0.2618 C 0.17761 0.27222 0.17084 0.27801 0.1658 0.28611 C 0.15573 0.30254 0.14566 0.31828 0.1342 0.33333 C 0.12709 0.34305 0.12066 0.3544 0.11111 0.36088 C 0.10608 0.37037 0.11146 0.36157 0.10382 0.36898 C 0.09705 0.37546 0.09167 0.38426 0.08438 0.39004 C 0.08143 0.39236 0.07865 0.39491 0.07587 0.39653 C 0.07327 0.39791 0.06823 0.4 0.06823 0.4 C 0.05643 0.41203 0.0342 0.41736 0.01962 0.41944 C 0.00434 0.42453 -0.01128 0.42361 -0.02673 0.4243 C -0.04635 0.42315 -0.05555 0.42083 -0.07309 0.4162 C -0.08281 0.40625 -0.07222 0.41597 -0.08541 0.4081 C -0.09427 0.40278 -0.10139 0.39236 -0.10972 0.38518 C -0.11597 0.3794 -0.12326 0.37569 -0.12916 0.36898 C -0.13802 0.35903 -0.14548 0.34676 -0.15347 0.33657 C -0.16284 0.32477 -0.17257 0.31435 -0.18177 0.30231 C -0.18715 0.29537 -0.19028 0.28773 -0.19618 0.28125 C -0.20347 0.26157 -0.19375 0.28518 -0.20243 0.27153 C -0.21007 0.25926 -0.19948 0.26967 -0.20833 0.2618 C -0.21094 0.25185 -0.20781 0.26157 -0.21337 0.25185 C -0.21597 0.24722 -0.22048 0.23727 -0.22048 0.23727 C -0.22239 0.22916 -0.22482 0.22384 -0.22656 0.2162 C -0.2283 0.19629 -0.23038 0.17384 -0.2342 0.1544 C -0.23541 0.14074 -0.2375 0.12916 -0.23889 0.11528 C -0.23993 0.10509 -0.2401 0.09421 -0.24253 0.08449 C -0.24201 0.07037 -0.24253 0.05602 -0.2401 0.04213 C -0.2375 0.02546 -0.22743 0.01319 -0.22187 -0.00162 C -0.21788 -0.01227 -0.21475 -0.02361 -0.21094 -0.03426 C -0.20798 -0.0419 -0.18941 -0.06088 -0.18663 -0.06343 C -0.18177 -0.06783 -0.17048 -0.07315 -0.17048 -0.07315 C -0.15955 -0.08912 -0.14132 -0.09074 -0.12656 -0.09607 C -0.11684 -0.09954 -0.10729 -0.10509 -0.09757 -0.10741 C -0.09479 -0.1081 -0.07639 -0.11042 -0.07413 -0.11065 C -0.06805 -0.11273 -0.0618 -0.11297 -0.0559 -0.11551 C -0.05034 -0.11505 -0.04462 -0.11482 -0.03889 -0.11389 C -0.02778 -0.11204 -0.01701 -0.10463 -0.00607 -0.10093 C -0.00382 -0.09884 -0.00087 -0.09838 0.00122 -0.09607 C 0.00261 -0.09491 0.00261 -0.09236 0.00382 -0.09121 C 0.00591 -0.08889 0.00972 -0.0875 0.01216 -0.08634 C 0.01736 -0.08125 0.02188 -0.07871 0.0283 -0.07662 C 0.0342 -0.07246 0.04028 -0.06991 0.04653 -0.06667 C 0.05174 -0.05972 0.05417 -0.06227 0.0599 -0.05695 C 0.06424 -0.05278 0.0665 -0.04792 0.07222 -0.0456 C 0.08351 -0.03403 0.09427 -0.0206 0.10608 -0.00996 C 0.11389 0.00416 0.12379 0.01389 0.1342 0.0243 C 0.13854 0.02847 0.14132 0.03333 0.14636 0.03565 C 0.15764 0.05046 0.17084 0.06134 0.18316 0.07477 C 0.19514 0.08796 0.17952 0.07176 0.18924 0.08449 C 0.19358 0.09028 0.19827 0.09491 0.20243 0.10069 C 0.20591 0.10532 0.20816 0.11018 0.21233 0.11366 C 0.21615 0.12106 0.22084 0.12754 0.22466 0.13472 C 0.22882 0.14328 0.2283 0.14282 0.23056 0.15254 C 0.23212 0.1581 0.23646 0.16157 0.23785 0.16736 C 0.23976 0.17407 0.2415 0.18055 0.24393 0.1868 C 0.24479 0.19236 0.24566 0.19768 0.24653 0.20324 C 0.24705 0.20648 0.24792 0.20972 0.24896 0.21296 C 0.24931 0.21458 0.25018 0.21782 0.25018 0.21782 C 0.25087 0.22731 0.25191 0.23611 0.25382 0.24537 C 0.25243 0.27315 0.24879 0.28796 0.23924 0.31203 C 0.23611 0.31991 0.23334 0.32893 0.2283 0.33495 C 0.22604 0.3375 0.22084 0.34143 0.22084 0.34143 C 0.20955 0.33657 0.20781 0.32153 0.19879 0.31366 C 0.19809 0.31041 0.19722 0.30717 0.19653 0.30393 C 0.19618 0.30231 0.19531 0.29907 0.19531 0.29907 C 0.19618 0.29583 0.19688 0.29259 0.19757 0.28935 C 0.19879 0.28495 0.20504 0.27963 0.20504 0.27963 C 0.20712 0.28009 0.2092 0.28055 0.21111 0.28125 C 0.21337 0.28217 0.21823 0.28449 0.21823 0.28449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&amp;ocy;&amp;bcy;&amp;ocy;&amp;icy; &amp;ncy;&amp;acy; &amp;rcy;&amp;acy;&amp;bcy;&amp;ocy;&amp;chcy;&amp;icy;&amp;jcy; &amp;scy;&amp;tcy;&amp;ocy;&amp;lcy; - &amp;khcy;&amp;ocy;&amp;lcy;&amp;ocy;&amp;dcy; - &amp;Lcy;&amp;iecy;&amp;dcy;&amp;yacy;&amp;ncy;&amp;acy;&amp;yacy; &amp;kcy;&amp;rcy;&amp;acy;&amp;scy;&amp;ocy;&amp;tcy;&amp;a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20484" name="Picture 4" descr="Free Fantasy and Mythology Clipart. Free Clipart Images, Graphics, Animated Gifs, Animations and Photo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068960"/>
            <a:ext cx="2886075" cy="3590926"/>
          </a:xfrm>
          <a:prstGeom prst="rect">
            <a:avLst/>
          </a:prstGeom>
          <a:noFill/>
        </p:spPr>
      </p:pic>
      <p:sp>
        <p:nvSpPr>
          <p:cNvPr id="6" name="Пятно 2 5"/>
          <p:cNvSpPr/>
          <p:nvPr/>
        </p:nvSpPr>
        <p:spPr>
          <a:xfrm>
            <a:off x="323528" y="2564904"/>
            <a:ext cx="2736304" cy="266429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Снег 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8" name="Пятно 2 7"/>
          <p:cNvSpPr/>
          <p:nvPr/>
        </p:nvSpPr>
        <p:spPr>
          <a:xfrm>
            <a:off x="1115616" y="116632"/>
            <a:ext cx="3707904" cy="244827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Деревья (лес)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5292080" y="188640"/>
            <a:ext cx="3851920" cy="280831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снежинки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7007 0.00069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&amp;Kcy;&amp;Rcy;&amp;Acy;&amp;Scy;&amp;Icy;&amp;Vcy;&amp;Ycy;&amp;Jcy; &amp;Dcy;&amp;IEcy;&amp;Kcy;&amp;Ocy;&amp;R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08720"/>
            <a:ext cx="2755484" cy="4005064"/>
          </a:xfrm>
          <a:prstGeom prst="rect">
            <a:avLst/>
          </a:prstGeom>
          <a:noFill/>
        </p:spPr>
      </p:pic>
      <p:pic>
        <p:nvPicPr>
          <p:cNvPr id="7" name="Picture 2" descr="&amp;Kcy;&amp;Rcy;&amp;Acy;&amp;Scy;&amp;Icy;&amp;Vcy;&amp;Ycy;&amp;Jcy; &amp;Dcy;&amp;IEcy;&amp;Kcy;&amp;Ocy;&amp;R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01416"/>
            <a:ext cx="3616530" cy="5256584"/>
          </a:xfrm>
          <a:prstGeom prst="rect">
            <a:avLst/>
          </a:prstGeom>
          <a:noFill/>
        </p:spPr>
      </p:pic>
      <p:pic>
        <p:nvPicPr>
          <p:cNvPr id="8" name="Picture 2" descr="&amp;Kcy;&amp;Rcy;&amp;Acy;&amp;Scy;&amp;Icy;&amp;Vcy;&amp;Ycy;&amp;Jcy; &amp;Dcy;&amp;IEcy;&amp;Kcy;&amp;Ocy;&amp;R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916832"/>
            <a:ext cx="3269740" cy="4752528"/>
          </a:xfrm>
          <a:prstGeom prst="rect">
            <a:avLst/>
          </a:prstGeom>
          <a:noFill/>
        </p:spPr>
      </p:pic>
      <p:pic>
        <p:nvPicPr>
          <p:cNvPr id="9" name="Picture 2" descr="&amp;Kcy;&amp;Rcy;&amp;Acy;&amp;Scy;&amp;Icy;&amp;Vcy;&amp;Ycy;&amp;Jcy; &amp;Dcy;&amp;IEcy;&amp;Kcy;&amp;Ocy;&amp;R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953"/>
            <a:ext cx="4427984" cy="6436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Cliparts &amp;vcy; &amp;dcy;&amp;ncy;&amp;iecy;&amp;vcy;&amp;ncy;&amp;icy;&amp;kcy;&amp;iecy; Iedvesm&amp;acy; &amp;Vcy;&amp;dcy;&amp;ocy;&amp;khcy;&amp;ncy;&amp;ocy;&amp;v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556" y="4581128"/>
            <a:ext cx="5486444" cy="2132856"/>
          </a:xfrm>
          <a:prstGeom prst="rect">
            <a:avLst/>
          </a:prstGeom>
          <a:noFill/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Волшебный, сказочный, пленительный, чарующий, чародейный, чарующий, чародейственный, колдовской.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Волшебный, сказочный, пленительный, чарующий, чародейный, чарующий, чародейственный, колдовской.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&amp;Vcy;&amp;icy;&amp;rcy;&amp;tcy;&amp;ucy;&amp;acy;&amp;lcy;&amp;softcy;&amp;ncy;&amp;ycy;&amp;jcy; &amp;gcy;&amp;ocy;&amp;rcy;&amp;ocy;&amp;dcy; &quot;&amp;Icy;&amp;ncy;&amp;tcy;&amp;iecy;&amp;rcy;&amp;scy;&amp;vcy;&amp;yacy;&amp;zcy;&amp;softcy;&quot; - &amp;Zcy;&amp;acy;&amp;pcy;&amp;icy;&amp;scy;&amp;iecy;&amp;jcy; &amp;vcy; &amp;dcy;&amp;ncy;&amp;iecy;&amp;vcy;&amp;ncy;&amp;icy;&amp;kcy;&amp;iecy; - &amp;Dcy;&amp;ncy;&amp;iecy;&amp;vcy;&amp;ncy;&amp;icy;&amp;k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424936" cy="720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Орфографический подъём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2420888"/>
            <a:ext cx="482453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Пр_зрач_ный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3140968"/>
            <a:ext cx="5544616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_сл_пит_льный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3861048"/>
            <a:ext cx="626469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Сн_ж_нка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4581128"/>
            <a:ext cx="7056784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Рук_вич_ки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5301208"/>
            <a:ext cx="7776864" cy="7200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Ра__т_лает_ся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6021288"/>
            <a:ext cx="8856984" cy="7200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По_ск_льзнут_ся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1700808"/>
            <a:ext cx="4176464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З_мов_е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64088" y="980728"/>
            <a:ext cx="352839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Arial Black" pitchFamily="34" charset="0"/>
              </a:rPr>
              <a:t>Бл_стать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&amp;Vcy;&amp;icy;&amp;rcy;&amp;tcy;&amp;ucy;&amp;acy;&amp;lcy;&amp;softcy;&amp;ncy;&amp;ycy;&amp;jcy; &amp;gcy;&amp;ocy;&amp;rcy;&amp;ocy;&amp;dcy; &quot;&amp;Icy;&amp;ncy;&amp;tcy;&amp;iecy;&amp;rcy;&amp;scy;&amp;vcy;&amp;yacy;&amp;zcy;&amp;softcy;&quot; - &amp;Zcy;&amp;acy;&amp;pcy;&amp;icy;&amp;scy;&amp;iecy;&amp;jcy; &amp;vcy; &amp;dcy;&amp;ncy;&amp;iecy;&amp;vcy;&amp;ncy;&amp;icy;&amp;kcy;&amp;iecy; - &amp;Dcy;&amp;ncy;&amp;iecy;&amp;vcy;&amp;ncy;&amp;icy;&amp;k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424936" cy="720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Орфографический подъём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2420888"/>
            <a:ext cx="482453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Пр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зра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чн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ый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3140968"/>
            <a:ext cx="5544616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сл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пит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льный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3861048"/>
            <a:ext cx="626469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Сн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ж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и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нка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4581128"/>
            <a:ext cx="7056784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Рук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ви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чк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и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5301208"/>
            <a:ext cx="7776864" cy="7200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Ра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сс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т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и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ла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ет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ся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6021288"/>
            <a:ext cx="8856984" cy="7200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П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ос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к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льзнут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ь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ся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1700808"/>
            <a:ext cx="4176464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З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и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мов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ь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е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64088" y="980728"/>
            <a:ext cx="3528392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Бл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и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стать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3492" name="Picture 4" descr="&amp;Dcy;&amp;iecy;&amp;tcy;&amp;scy;&amp;kcy;&amp;acy;&amp;yacy; &amp;kcy;&amp;ocy;&amp;mcy;&amp;ncy;&amp;acy;&amp;tcy;&amp;acy; &amp;vcy; &amp;pcy;&amp;ocy;&amp;dcy;&amp;acy;&amp;rcy;&amp;ocy;&amp;kcy;) - &amp;Scy;&amp;ocy;&amp;ocy;&amp;bcy;&amp;shchcy;&amp;iecy;&amp;scy;&amp;tcy;&amp;vcy;&amp;ocy; &quot;&amp;Dcy;&amp;icy;&amp;zcy;&amp;acy;&amp;jcy;&amp;ncy; &amp;icy;&amp;ncy;&amp;tcy;&amp;iecy;&amp;rcy;&amp;softcy;&amp;iecy;&amp;rcy;&amp;acy;&quot; / &amp;Dcy;&amp;icy;&amp;zcy;&amp;acy;&amp;jcy;&amp;ncy; &amp;icy;&amp;ncy;&amp;tcy;&amp;iecy;&amp;rcy;&amp;softcy;&amp;iecy;&amp;r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3822026" cy="3153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://dg51.mycdn.me/getImage?photoId=666784717546&amp;photoType=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87" y="0"/>
            <a:ext cx="91629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1" name="Picture 11" descr="4HDVeI_Chinchilla_%5b640x480%5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9" y="1772816"/>
            <a:ext cx="3243064" cy="243229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5334000" y="3581400"/>
            <a:ext cx="3552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5374" name="Picture 14" descr="YAp6iEDzh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6046" y="0"/>
            <a:ext cx="2787954" cy="208823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3581400" y="990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33528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5380" name="Picture 20" descr="939499cf2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221088"/>
            <a:ext cx="3515883" cy="263691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14478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7" name="Picture 14" descr="80638059_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02022"/>
            <a:ext cx="4283968" cy="28559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8" name="Picture 26" descr="Mountain-hare-tracks-in-sn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374044"/>
            <a:ext cx="2880320" cy="44839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" name="Picture 17" descr="0_80365_f2c2d5b1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92696"/>
            <a:ext cx="3200855" cy="20125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377" name="Picture 17" descr="794121028bb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260648"/>
            <a:ext cx="2376264" cy="321736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&amp;Pcy;&amp;rcy;&amp;ocy;&amp;scy;&amp;mcy;&amp;ocy;&amp;tcy;&amp;rcy; &amp;tcy;&amp;iecy;&amp;mcy;&amp;ycy; - &amp;Pcy;&amp;ocy;&amp;iecy;&amp;tcy; &amp;zcy;&amp;icy;&amp;mcy;&amp;acy; - &amp;acy;&amp;ucy;&amp;kcy;&amp;acy;&amp;iecy;&amp;tcy;, &amp;mcy;&amp;ocy;&amp;khcy;&amp;ncy;&amp;acy;&amp;tcy;&amp;ycy;&amp;jcy; &amp;lcy;&amp;iecy;&amp;scy; &amp;bcy;&amp;acy;&amp;yucy;&amp;kcy;&amp;acy;&amp;iecy;&amp;tcy;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1844824"/>
            <a:ext cx="4104456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ПРОМОКЛИ?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149080"/>
            <a:ext cx="4032448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ЗАМЁРЗЛИ?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60648"/>
            <a:ext cx="3312368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УСТАЛИ?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188640"/>
            <a:ext cx="4752528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Надо отдохнуть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3068960"/>
            <a:ext cx="5328592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Надо обсохнуть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5229200"/>
            <a:ext cx="5256584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Надо согреться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://dg51.mycdn.me/getImage?photoId=666784717546&amp;photoType=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87" y="0"/>
            <a:ext cx="9162987" cy="6858000"/>
          </a:xfrm>
          <a:prstGeom prst="rect">
            <a:avLst/>
          </a:prstGeom>
          <a:noFill/>
        </p:spPr>
      </p:pic>
      <p:pic>
        <p:nvPicPr>
          <p:cNvPr id="4" name="Picture 4" descr="Free Fantasy and Mythology Clipart. Free Clipart Images, Graphics, Animated Gifs, Animations and Photo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653136"/>
            <a:ext cx="1584176" cy="1971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ataLife Engine &amp;Vcy;&amp;iecy;&amp;rcy;&amp;scy;&amp;icy;&amp;yacy; &amp;dcy;&amp;lcy;&amp;yacy; &amp;pcy;&amp;iecy;&amp;chcy;&amp;acy;&amp;tcy;&amp;icy; &amp;Zcy;&amp;icy;&amp;mcy;&amp;acy;-&amp;vcy;&amp;ocy;&amp;lcy;&amp;shcy;&amp;iecy;&amp;bcy;&amp;ncy;&amp;acy;&amp;yacy; &amp;scy;&amp;kcy;&amp;acy;&amp;zcy;&amp;kcy;&amp;a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85184"/>
            <a:ext cx="3384376" cy="1584176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latin typeface="Arial Black" pitchFamily="34" charset="0"/>
              </a:rPr>
              <a:t>Аркадий Александрович Пластов (1893—1972) </a:t>
            </a:r>
            <a:br>
              <a:rPr lang="ru-RU" sz="1600" i="1" dirty="0" smtClean="0">
                <a:latin typeface="Arial Black" pitchFamily="34" charset="0"/>
              </a:rPr>
            </a:br>
            <a:r>
              <a:rPr lang="ru-RU" sz="1600" i="1" dirty="0" smtClean="0">
                <a:latin typeface="Arial Black" pitchFamily="34" charset="0"/>
              </a:rPr>
              <a:t>Калининская областная картинная галерея</a:t>
            </a:r>
            <a:r>
              <a:rPr lang="ru-RU" sz="1600" dirty="0" smtClean="0">
                <a:latin typeface="Arial Black" pitchFamily="34" charset="0"/>
              </a:rPr>
              <a:t/>
            </a:r>
            <a:br>
              <a:rPr lang="ru-RU" sz="1600" dirty="0" smtClean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pic>
        <p:nvPicPr>
          <p:cNvPr id="1026" name="Picture 2" descr="C:\Users\Home\Desktop\36855_html_m390b2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8640"/>
            <a:ext cx="5209123" cy="6525344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http://www.zastavki.com/pictures/640x480/2012/Fantasy_In_a_log_hut_have_gathered_021946_29.jpg"/>
          <p:cNvPicPr>
            <a:picLocks noChangeAspect="1" noChangeArrowheads="1"/>
          </p:cNvPicPr>
          <p:nvPr/>
        </p:nvPicPr>
        <p:blipFill>
          <a:blip r:embed="rId3" cstate="print"/>
          <a:srcRect r="31888"/>
          <a:stretch>
            <a:fillRect/>
          </a:stretch>
        </p:blipFill>
        <p:spPr bwMode="auto">
          <a:xfrm>
            <a:off x="3779912" y="476672"/>
            <a:ext cx="5231600" cy="5760640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857620" y="6093296"/>
            <a:ext cx="4242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Первый снег. 1946 </a:t>
            </a:r>
            <a:endParaRPr lang="ru-RU" sz="2800" dirty="0"/>
          </a:p>
        </p:txBody>
      </p:sp>
      <p:pic>
        <p:nvPicPr>
          <p:cNvPr id="9218" name="Picture 2" descr="&amp;Rcy;&amp;ocy;&amp;scy;&amp;scy;&amp;icy;&amp;jcy;&amp;scy;&amp;kcy;&amp;acy;&amp;yacy; &amp;acy;&amp;rcy;&amp;tcy;-&amp;pcy;&amp;rcy;&amp;iecy;&amp;mcy;&amp;icy;&amp;yacy; &amp;scy;&amp;tcy;&amp;acy;&amp;ncy;&amp;iecy;&amp;tcy; &amp;scy;&amp;acy;&amp;mcy;&amp;ocy;&amp;jcy; &amp;dcy;&amp;ocy;&amp;rcy;&amp;ocy;&amp;gcy;&amp;ocy;&amp;jcy; &amp;vcy; &amp;mcy;&amp;icy;&amp;rcy;&amp;iecy; &amp;Acy;&amp;rcy;&amp;tcy;-&amp;kcy;&amp;ocy;&amp;ncy;&amp;kcy;&amp;ucy;&amp;rcy;…"/>
          <p:cNvPicPr>
            <a:picLocks noChangeAspect="1" noChangeArrowheads="1"/>
          </p:cNvPicPr>
          <p:nvPr/>
        </p:nvPicPr>
        <p:blipFill>
          <a:blip r:embed="rId4" cstate="print"/>
          <a:srcRect l="9556" r="12401"/>
          <a:stretch>
            <a:fillRect/>
          </a:stretch>
        </p:blipFill>
        <p:spPr bwMode="auto">
          <a:xfrm>
            <a:off x="179512" y="188640"/>
            <a:ext cx="3384376" cy="32462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60032" y="764704"/>
            <a:ext cx="307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Музей одной картины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4" descr="&amp;Acy; &amp;ucy; &amp;ncy;&amp;acy;&amp;scy; &amp;ncy;&amp;acy;&amp;kcy;&amp;ocy;&amp;ncy;&amp;iecy;&amp;tscy; &amp;tcy;&amp;ocy; &amp;Zcy;&amp;Icy;&amp;Mcy;&amp;Acy;&amp;Acy;&amp;Acy;&amp;Acy;&amp;Acy;&amp;Acy;&amp;Acy;&amp;Acy;. - ChatPortal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108" cy="6858000"/>
          </a:xfrm>
          <a:prstGeom prst="rect">
            <a:avLst/>
          </a:prstGeom>
          <a:noFill/>
        </p:spPr>
      </p:pic>
      <p:pic>
        <p:nvPicPr>
          <p:cNvPr id="5" name="Picture 2" descr="&amp;Vcy; &amp;Pcy;&amp;icy;&amp;tcy;&amp;iecy;&amp;rcy;&amp;iecy; &amp;pcy;&amp;iecy;&amp;rcy;&amp;vcy;&amp;ycy;&amp;jcy; &amp;scy;&amp;ncy;&amp;iecy;&amp;gcy;.. ZooPicture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5776" y="5085184"/>
            <a:ext cx="2368224" cy="177281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55576" y="332656"/>
            <a:ext cx="7128792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7224" y="1000108"/>
            <a:ext cx="77163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Сочинение-миниатюра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«Зимний лес»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Используйте текст №10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(рабочий лист)</a:t>
            </a:r>
            <a:endParaRPr lang="ru-RU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332656"/>
            <a:ext cx="6813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 Black" pitchFamily="34" charset="0"/>
              </a:rPr>
              <a:t>ДОМАШНЕЕ ЗАДАНИЕ</a:t>
            </a:r>
            <a:endParaRPr lang="ru-RU" sz="4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&amp;Ocy;&amp;bcy;&amp;ocy;&amp;icy; &quot; &amp;Scy;&amp;tcy;&amp;rcy;&amp;acy;&amp;ncy;&amp;icy;&amp;tscy;&amp;acy;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84369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Arial Black" pitchFamily="34" charset="0"/>
              </a:rPr>
              <a:t>СПАСИБО ЗА ВНИМАНИЕ!</a:t>
            </a: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http://img-fotki.yandex.ru/get/4714/1611962.58/0_72059_72a69b13_X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957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260648"/>
            <a:ext cx="6840760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9208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Я уверен, что для полного овладения русским языком, для того, чтобы не потерять чувство этого языка, нужно не только постоянное общение с простыми русскими людьми, но и общение с пажитями и лесами, водами, старыми ивами, с пересвистом птиц и с каждым цветком, что кивает головой из-под куста лещины.</a:t>
            </a:r>
          </a:p>
          <a:p>
            <a:pPr lvl="0" indent="192088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К.Г.Паустовский</a:t>
            </a:r>
            <a:endParaRPr lang="ru-RU" sz="2000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5805264"/>
            <a:ext cx="316835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Пажить – пастбище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Лощина - орешник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&amp;Ocy;&amp;bcy;&amp;ocy;&amp;icy; &amp;vcy;&amp;iecy;&amp;scy;&amp;ncy;&amp;acy;, &amp;vcy;&amp;ocy;&amp;dcy;&amp;acy;, &amp;vcy;&amp;iecy;&amp;scy;&amp;ncy;&amp;acy;, &amp;vcy;&amp;ocy;&amp;dcy;&amp;acy; &amp;ocy;&amp;bcy;&amp;ocy;&amp;icy;, &amp;ocy;&amp;bcy;&amp;ocy;&amp;icy; &amp;dcy;&amp;lcy;&amp;yacy; &amp;rcy;&amp;acy;&amp;bcy;&amp;ocy;&amp;chcy;&amp;iecy;&amp;gcy;&amp;ocy; &amp;scy;&amp;tcy;&amp;ocy;&amp;lcy;&amp;acy;,…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8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&amp;Dcy;&amp;ocy;&amp;rcy;&amp;ocy;&amp;gcy;&amp;acy; &amp;ucy; &amp;dcy;&amp;iecy;&amp;rcy;&amp;iecy;&amp;vcy;&amp;ncy;&amp;icy;. - 31 May 2013 - Blog - Vysotsk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5542" name="Picture 6" descr="&amp;Scy;&amp;pcy;&amp;icy;&amp;scy;&amp;ocy;&amp;kcy; &amp;scy;&amp;tcy;&amp;acy;&amp;tcy;&amp;iecy;&amp;j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743" y="4869160"/>
            <a:ext cx="2651786" cy="198884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traver - My Desktop Nexu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7890" name="AutoShape 2" descr="Quiet Winter Night Wallpapers And Backgr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Quiet Winter Night Wallpapers And Backgr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Quiet Winter Night Wallpapers And Backgr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6" name="AutoShape 8" descr="Quiet Winter Night Wallpapers And Backgr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7" name="Picture 9" descr="C:\Users\Home\Desktop\307289_zima_-park_-sneg_3872x2592_(www.GdeFon.ru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Тип текста –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описание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384502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ru-RU" dirty="0" smtClean="0"/>
              <a:t>        </a:t>
            </a:r>
            <a:r>
              <a:rPr lang="ru-RU" sz="3600" b="1" dirty="0" smtClean="0">
                <a:latin typeface="Arial Black" pitchFamily="34" charset="0"/>
              </a:rPr>
              <a:t>Описание</a:t>
            </a:r>
            <a:r>
              <a:rPr lang="ru-RU" sz="3600" dirty="0" smtClean="0">
                <a:latin typeface="Arial Black" pitchFamily="34" charset="0"/>
              </a:rPr>
              <a:t> — тип речи, при помощи которого изображается какое-либо явление действительности путем перечисления его постоянных или одновременно присутствующих признаков или действий 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r>
              <a:rPr lang="ru-RU" i="1" dirty="0" smtClean="0"/>
              <a:t>     </a:t>
            </a:r>
            <a:endParaRPr lang="ru-RU" i="1" dirty="0"/>
          </a:p>
        </p:txBody>
      </p:sp>
      <p:pic>
        <p:nvPicPr>
          <p:cNvPr id="32770" name="Picture 2" descr="&amp;Kcy;&amp;lcy;&amp;icy;&amp;pcy;&amp;acy;&amp;rcy;&amp;tcy; &amp;ncy;&amp;ocy;&amp;vcy;&amp;ocy;&amp;gcy;&amp;ocy;&amp;dcy;&amp;ncy;&amp;icy;&amp;iecy; &amp;scy;&amp;ncy;&amp;iecy;&amp;zhcy;&amp;icy;&amp;ncy;&amp;kcy;&amp;icy; &amp;ncy;&amp;acy; &amp;pcy;&amp;rcy;&amp;ocy;&amp;zcy;&amp;rcy;&amp;acy;&amp;chcy;&amp;ncy;&amp;ocy;&amp;mcy; &amp;fcy;&amp;ocy;&amp;ncy;&amp;ie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1678831" cy="1512168"/>
          </a:xfrm>
          <a:prstGeom prst="rect">
            <a:avLst/>
          </a:prstGeom>
          <a:noFill/>
        </p:spPr>
      </p:pic>
      <p:pic>
        <p:nvPicPr>
          <p:cNvPr id="5" name="Picture 2" descr="&amp;Kcy;&amp;lcy;&amp;icy;&amp;pcy;&amp;acy;&amp;rcy;&amp;tcy; &amp;ncy;&amp;ocy;&amp;vcy;&amp;ocy;&amp;gcy;&amp;ocy;&amp;dcy;&amp;ncy;&amp;icy;&amp;iecy; &amp;scy;&amp;ncy;&amp;iecy;&amp;zhcy;&amp;icy;&amp;ncy;&amp;kcy;&amp;icy; &amp;ncy;&amp;acy; &amp;pcy;&amp;rcy;&amp;ocy;&amp;zcy;&amp;rcy;&amp;acy;&amp;chcy;&amp;ncy;&amp;ocy;&amp;mcy; &amp;fcy;&amp;ocy;&amp;ncy;&amp;ie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941168"/>
            <a:ext cx="1678831" cy="15121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95736" y="5517232"/>
            <a:ext cx="6624736" cy="967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Содержание описания можно передать на одном кадре фотоаппарата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Лаборатория писателя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7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Композиция описания</a:t>
            </a:r>
            <a:endParaRPr lang="ru-RU" sz="27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8772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dirty="0" smtClean="0">
                <a:latin typeface="Arial Black" pitchFamily="34" charset="0"/>
              </a:rPr>
              <a:t>I</a:t>
            </a:r>
            <a:r>
              <a:rPr lang="ru-RU" dirty="0" smtClean="0">
                <a:latin typeface="Arial Black" pitchFamily="34" charset="0"/>
              </a:rPr>
              <a:t> часть – Общая характеристика 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                  предмета описания или  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                  впечатление от него.</a:t>
            </a:r>
            <a:endParaRPr lang="en-US" dirty="0" smtClean="0">
              <a:latin typeface="Arial Black" pitchFamily="34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dirty="0" smtClean="0">
                <a:latin typeface="Arial Black" pitchFamily="34" charset="0"/>
              </a:rPr>
              <a:t>II</a:t>
            </a:r>
            <a:r>
              <a:rPr lang="ru-RU" dirty="0" smtClean="0">
                <a:latin typeface="Arial Black" pitchFamily="34" charset="0"/>
              </a:rPr>
              <a:t> часть – Признаки предмета  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                   описания.</a:t>
            </a:r>
            <a:endParaRPr lang="en-US" dirty="0" smtClean="0">
              <a:latin typeface="Arial Black" pitchFamily="34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dirty="0" smtClean="0">
                <a:latin typeface="Arial Black" pitchFamily="34" charset="0"/>
              </a:rPr>
              <a:t>III</a:t>
            </a:r>
            <a:r>
              <a:rPr lang="ru-RU" dirty="0" smtClean="0">
                <a:latin typeface="Arial Black" pitchFamily="34" charset="0"/>
              </a:rPr>
              <a:t> часть – Общая оценка предмета 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 Black" pitchFamily="34" charset="0"/>
              </a:rPr>
              <a:t>                    описания.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623</Words>
  <Application>Microsoft Office PowerPoint</Application>
  <PresentationFormat>Экран (4:3)</PresentationFormat>
  <Paragraphs>133</Paragraphs>
  <Slides>33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 текста – описание</vt:lpstr>
      <vt:lpstr>Лаборатория писателя Композиция описания</vt:lpstr>
      <vt:lpstr>Двадцать второе января. Классная работа.</vt:lpstr>
      <vt:lpstr>Презентация PowerPoint</vt:lpstr>
      <vt:lpstr>Презентация PowerPoint</vt:lpstr>
      <vt:lpstr>Презентация PowerPoint</vt:lpstr>
      <vt:lpstr>Презентация PowerPoint</vt:lpstr>
      <vt:lpstr>Текст без прилагательных</vt:lpstr>
      <vt:lpstr>Текст без прилагательных</vt:lpstr>
      <vt:lpstr>Афанасьевские морозы</vt:lpstr>
      <vt:lpstr>Хоругвь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Аркадий Александрович Пластов (1893—1972)  Калининская областная картинная галерея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ЕХА-МЫХА</cp:lastModifiedBy>
  <cp:revision>146</cp:revision>
  <dcterms:created xsi:type="dcterms:W3CDTF">2015-01-17T20:06:06Z</dcterms:created>
  <dcterms:modified xsi:type="dcterms:W3CDTF">2017-02-10T17:59:02Z</dcterms:modified>
</cp:coreProperties>
</file>