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словесного выражения в нехудожественной словесности.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Устная и письменная формы словесного выражения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Диалог и монолог как формы словесного выражения.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Диалог – разговор двух или нескольких лиц.</a:t>
            </a:r>
          </a:p>
          <a:p>
            <a:r>
              <a:rPr lang="ru-RU" dirty="0" smtClean="0"/>
              <a:t>Диалог состоит из реплик, высказываний, адресованных собеседнику и связанных ос определённой ситуацией.</a:t>
            </a:r>
          </a:p>
          <a:p>
            <a:r>
              <a:rPr lang="ru-RU" dirty="0" smtClean="0"/>
              <a:t>Монолог – развёрнутое высказывание одного лица.</a:t>
            </a:r>
          </a:p>
          <a:p>
            <a:r>
              <a:rPr lang="ru-RU" dirty="0" smtClean="0"/>
              <a:t>В устной форме монолог может чередоваться с диалогом.</a:t>
            </a:r>
          </a:p>
          <a:p>
            <a:endParaRPr lang="ru-RU" dirty="0" smtClean="0"/>
          </a:p>
          <a:p>
            <a:r>
              <a:rPr lang="ru-RU" dirty="0" smtClean="0"/>
              <a:t>Если монолог или диалог , которые звучат в разговоре, записаны, то говорят о письменной форме разговорного языка.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Диалог в нехудожественной словесности.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071678"/>
            <a:ext cx="46876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В.Г.Белинский,</a:t>
            </a:r>
          </a:p>
          <a:p>
            <a:r>
              <a:rPr lang="ru-RU" sz="2400" dirty="0" smtClean="0"/>
              <a:t> выдающийся критик 19 века, </a:t>
            </a:r>
          </a:p>
          <a:p>
            <a:r>
              <a:rPr lang="ru-RU" sz="2400" dirty="0" smtClean="0"/>
              <a:t>строит статью </a:t>
            </a:r>
          </a:p>
          <a:p>
            <a:r>
              <a:rPr lang="ru-RU" sz="2400" dirty="0" smtClean="0"/>
              <a:t>«Русская литература в 1841 году» </a:t>
            </a:r>
          </a:p>
          <a:p>
            <a:r>
              <a:rPr lang="ru-RU" sz="2400" dirty="0" smtClean="0"/>
              <a:t>в форме диалога</a:t>
            </a:r>
          </a:p>
          <a:p>
            <a:r>
              <a:rPr lang="ru-RU" sz="2400" dirty="0" smtClean="0"/>
              <a:t> двух собеседников, А и Б. </a:t>
            </a:r>
          </a:p>
          <a:p>
            <a:r>
              <a:rPr lang="ru-RU" sz="2400" dirty="0" smtClean="0"/>
              <a:t>Точку зрения критика</a:t>
            </a:r>
          </a:p>
          <a:p>
            <a:r>
              <a:rPr lang="ru-RU" sz="2400" dirty="0" smtClean="0"/>
              <a:t> выражает А,</a:t>
            </a:r>
          </a:p>
          <a:p>
            <a:r>
              <a:rPr lang="ru-RU" sz="2400" dirty="0" smtClean="0"/>
              <a:t> его собеседник задаёт</a:t>
            </a:r>
          </a:p>
          <a:p>
            <a:r>
              <a:rPr lang="ru-RU" sz="2400" dirty="0" smtClean="0"/>
              <a:t> вопросы, нужные автору.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6357982" cy="471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Б.</a:t>
            </a:r>
            <a:r>
              <a:rPr lang="ru-RU" sz="2800" dirty="0" smtClean="0"/>
              <a:t> -…</a:t>
            </a:r>
            <a:r>
              <a:rPr lang="ru-RU" sz="2800" b="1" dirty="0" smtClean="0"/>
              <a:t>Но в чём же великое влияние Пушкина на русскую литературу, если школа, им созданная, так скоро исчезла, не оставив по себе следа?..</a:t>
            </a:r>
          </a:p>
          <a:p>
            <a:pPr algn="ctr"/>
            <a:r>
              <a:rPr lang="ru-RU" sz="2800" b="1" dirty="0" smtClean="0"/>
              <a:t>А. – В том именно, что благодаря Пушкину мы скоро оценили эту школу по достоинству… Влияние Пушкина было не на одну минуту; оно окончится разве только со </a:t>
            </a:r>
            <a:r>
              <a:rPr lang="ru-RU" sz="2800" b="1" dirty="0" err="1" smtClean="0"/>
              <a:t>смертию</a:t>
            </a:r>
            <a:r>
              <a:rPr lang="ru-RU" sz="2800" b="1" dirty="0" smtClean="0"/>
              <a:t> русского языка…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643578"/>
            <a:ext cx="335758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Можно ли назвать</a:t>
            </a:r>
          </a:p>
          <a:p>
            <a:pPr algn="ctr"/>
            <a:r>
              <a:rPr lang="ru-RU" sz="2800" dirty="0" smtClean="0"/>
              <a:t> отрывок диалогом?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5572140"/>
            <a:ext cx="4857752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Какова роль</a:t>
            </a:r>
          </a:p>
          <a:p>
            <a:pPr algn="ctr"/>
            <a:r>
              <a:rPr lang="ru-RU" sz="2400" dirty="0" smtClean="0"/>
              <a:t> диалогической формы выражения  в данном тексте?</a:t>
            </a:r>
            <a:endParaRPr lang="ru-RU" sz="2400" dirty="0"/>
          </a:p>
        </p:txBody>
      </p:sp>
      <p:sp>
        <p:nvSpPr>
          <p:cNvPr id="7" name="Выноска 1 6"/>
          <p:cNvSpPr/>
          <p:nvPr/>
        </p:nvSpPr>
        <p:spPr>
          <a:xfrm>
            <a:off x="6858016" y="142852"/>
            <a:ext cx="2143140" cy="4857784"/>
          </a:xfrm>
          <a:prstGeom prst="borderCallout1">
            <a:avLst>
              <a:gd name="adj1" fmla="val 99901"/>
              <a:gd name="adj2" fmla="val 98474"/>
              <a:gd name="adj3" fmla="val 114915"/>
              <a:gd name="adj4" fmla="val 22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Благодаря диалогической форме выражены различные точки зрения на литературу: традиционная в вопросах А и новая, оригинальная в ответах Б.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Монолог в нехудожественной словесности.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0166" y="1857364"/>
            <a:ext cx="542928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Монолог – самая привычная форма письменной речи.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571472" y="3357562"/>
            <a:ext cx="2571768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Сочинение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3857620" y="3714752"/>
            <a:ext cx="264320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Контрольная работа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1928794" y="4572008"/>
            <a:ext cx="2357454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Письмо другу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6858016" y="2643182"/>
            <a:ext cx="2071702" cy="1843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Параграф учебника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6500826" y="4857760"/>
            <a:ext cx="1771656" cy="1628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Статья в газете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357158" y="5500702"/>
            <a:ext cx="1714512" cy="13572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Приказ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 четырьмя стрелками 1"/>
          <p:cNvSpPr/>
          <p:nvPr/>
        </p:nvSpPr>
        <p:spPr>
          <a:xfrm>
            <a:off x="2000232" y="0"/>
            <a:ext cx="5357850" cy="34290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Монолог в нехудожественной письменности может принимать  разные формы.</a:t>
            </a:r>
            <a:endParaRPr lang="ru-RU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1936556" cy="132343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Сведения  </a:t>
            </a:r>
          </a:p>
          <a:p>
            <a:r>
              <a:rPr lang="ru-RU" sz="2000" dirty="0" smtClean="0"/>
              <a:t>о биографии</a:t>
            </a:r>
          </a:p>
          <a:p>
            <a:r>
              <a:rPr lang="ru-RU" sz="2000" dirty="0" smtClean="0"/>
              <a:t> писателя </a:t>
            </a:r>
          </a:p>
          <a:p>
            <a:r>
              <a:rPr lang="ru-RU" sz="2000" dirty="0" smtClean="0"/>
              <a:t>- повествование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358082" y="1000108"/>
            <a:ext cx="1624868" cy="132343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Определение</a:t>
            </a:r>
          </a:p>
          <a:p>
            <a:r>
              <a:rPr lang="ru-RU" sz="2000" dirty="0" smtClean="0"/>
              <a:t> какого-либо </a:t>
            </a:r>
          </a:p>
          <a:p>
            <a:r>
              <a:rPr lang="ru-RU" sz="2000" dirty="0" smtClean="0"/>
              <a:t>термина </a:t>
            </a:r>
          </a:p>
          <a:p>
            <a:r>
              <a:rPr lang="ru-RU" sz="2000" dirty="0" smtClean="0"/>
              <a:t>- описание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3500438"/>
            <a:ext cx="3172215" cy="830997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/>
              <a:t>Рассуждение</a:t>
            </a:r>
          </a:p>
          <a:p>
            <a:r>
              <a:rPr lang="ru-RU" sz="2400" dirty="0" smtClean="0"/>
              <a:t> о литературном герое.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Обобщим сказанное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Формы словесного выражения -  устная и письменная, диалог и монолог, описание , повествование и рассуждение. </a:t>
            </a:r>
          </a:p>
          <a:p>
            <a:r>
              <a:rPr lang="ru-RU" dirty="0" smtClean="0"/>
              <a:t>В нехудожественной словесности они позволяют языку служить средством общения, сообщения и побуждения к чему-либо.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323</Words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Формы словесного выражения в нехудожественной словесности.</vt:lpstr>
      <vt:lpstr>Диалог и монолог как формы словесного выражения.</vt:lpstr>
      <vt:lpstr>Диалог в нехудожественной словесности.</vt:lpstr>
      <vt:lpstr>Слайд 4</vt:lpstr>
      <vt:lpstr>Монолог в нехудожественной словесности.</vt:lpstr>
      <vt:lpstr>Слайд 6</vt:lpstr>
      <vt:lpstr>Обобщим сказанное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словесного выражения в нехудожественной словесности.</dc:title>
  <cp:lastModifiedBy>Rus2</cp:lastModifiedBy>
  <cp:revision>6</cp:revision>
  <dcterms:modified xsi:type="dcterms:W3CDTF">2011-06-08T07:32:48Z</dcterms:modified>
</cp:coreProperties>
</file>