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  <p:sldMasterId id="2147483840" r:id="rId5"/>
    <p:sldMasterId id="2147483852" r:id="rId6"/>
    <p:sldMasterId id="2147483864" r:id="rId7"/>
    <p:sldMasterId id="2147483876" r:id="rId8"/>
  </p:sldMasterIdLst>
  <p:notesMasterIdLst>
    <p:notesMasterId r:id="rId28"/>
  </p:notesMasterIdLst>
  <p:sldIdLst>
    <p:sldId id="256" r:id="rId9"/>
    <p:sldId id="270" r:id="rId10"/>
    <p:sldId id="297" r:id="rId11"/>
    <p:sldId id="298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00" r:id="rId22"/>
    <p:sldId id="271" r:id="rId23"/>
    <p:sldId id="301" r:id="rId24"/>
    <p:sldId id="296" r:id="rId25"/>
    <p:sldId id="285" r:id="rId26"/>
    <p:sldId id="29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82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D5552-6CDC-4094-82FC-A0AA904E9876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C9425-86DB-4F40-BF5F-6F3ABFC97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5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D78B96-4FE0-427B-B884-FC92D596F21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C0F0-5F1D-4955-9368-2F60049450E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65A9-35C7-49AF-BD18-56C8BD3E74E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427D-20EB-4026-A834-7C1B2ED42B2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0681-AC5F-4333-8DCD-B9E48E0FB59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F407-3D68-4BA2-A70E-E9841DEE181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6FC1D-A98C-4F94-99F9-29615D2DEB9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E44B-1A0F-4732-AD01-EDFCE4F2B33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433B-7F78-4869-8308-3C008CFAA3E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DCF0-41AD-42DA-B3C3-8F5D00E99D4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5D9-1D65-4C44-917F-3742F9CA6C5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8B96-4FE0-427B-B884-FC92D596F21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C0F0-5F1D-4955-9368-2F60049450E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65A9-35C7-49AF-BD18-56C8BD3E74E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427D-20EB-4026-A834-7C1B2ED42B2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0681-AC5F-4333-8DCD-B9E48E0FB59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F407-3D68-4BA2-A70E-E9841DEE181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6FC1D-A98C-4F94-99F9-29615D2DEB9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E44B-1A0F-4732-AD01-EDFCE4F2B33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433B-7F78-4869-8308-3C008CFAA3EB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DCF0-41AD-42DA-B3C3-8F5D00E99D47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5D9-1D65-4C44-917F-3742F9CA6C5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4D59-E999-42B2-8CF9-1814AA84455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F49CE-7F46-4683-8A78-ECFDAD81B84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87308-1CF5-492C-9245-510B041FF18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9083-112B-426B-8843-F6656D38055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AC17A-7B08-499B-9B43-618EEEC460B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307C-7C15-453D-91D2-484EF735EAF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7EBB5-1806-4D0C-9EB1-3515C01C95D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24916-41BA-482E-86E5-00DB04B56A0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64E04-A27D-4736-A498-08F9EBDC643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7D3A3-E734-4124-8CB4-7723668F82C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398C6-A678-4B82-806E-08048BFBCA1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8B96-4FE0-427B-B884-FC92D596F21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C0F0-5F1D-4955-9368-2F60049450E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65A9-35C7-49AF-BD18-56C8BD3E74E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427D-20EB-4026-A834-7C1B2ED42B2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0681-AC5F-4333-8DCD-B9E48E0FB59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F407-3D68-4BA2-A70E-E9841DEE181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6FC1D-A98C-4F94-99F9-29615D2DEB9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E44B-1A0F-4732-AD01-EDFCE4F2B33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433B-7F78-4869-8308-3C008CFAA3EB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DCF0-41AD-42DA-B3C3-8F5D00E99D47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5D9-1D65-4C44-917F-3742F9CA6C5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3887-ECA7-429D-BED6-6D9FA198B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E3D3-C610-4AE8-A938-28B64E29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FCE5-1390-4935-A76A-E7CC98B5A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D4DF8-54E1-47E6-B2E6-53362E326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9962-AE23-456A-8813-E13D37D2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60AEB-D7BF-4071-A8F9-82EA7A8EA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876D-D55B-4A03-B6FD-C165EE344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6235-E388-4B14-AA05-5FE1472EB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F975-F0A1-478D-9148-799FA28FC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F8A91-0165-464E-A569-47865474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C404-8CDC-4B8F-BE9F-1AF67914E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8B96-4FE0-427B-B884-FC92D596F211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C0F0-5F1D-4955-9368-2F60049450E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65A9-35C7-49AF-BD18-56C8BD3E74E4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427D-20EB-4026-A834-7C1B2ED42B2F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0681-AC5F-4333-8DCD-B9E48E0FB598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0F407-3D68-4BA2-A70E-E9841DEE1810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6FC1D-A98C-4F94-99F9-29615D2DEB96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E44B-1A0F-4732-AD01-EDFCE4F2B33A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E433B-7F78-4869-8308-3C008CFAA3EB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EDCF0-41AD-42DA-B3C3-8F5D00E99D47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5D9-1D65-4C44-917F-3742F9CA6C52}" type="slidenum">
              <a:rPr lang="en-US" altLang="ru-RU" smtClean="0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3887-ECA7-429D-BED6-6D9FA198B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E3D3-C610-4AE8-A938-28B64E293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FCE5-1390-4935-A76A-E7CC98B5A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D4DF8-54E1-47E6-B2E6-53362E326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99962-AE23-456A-8813-E13D37D2D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60AEB-D7BF-4071-A8F9-82EA7A8EA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876D-D55B-4A03-B6FD-C165EE344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6235-E388-4B14-AA05-5FE1472EB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DF975-F0A1-478D-9148-799FA28FC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F8A91-0165-464E-A569-47865474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C404-8CDC-4B8F-BE9F-1AF67914E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ags" Target="../tags/tag7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ags" Target="../tags/tag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9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ags" Target="../tags/tag11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tags" Target="../tags/tag1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ags" Target="../tags/tag13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tags" Target="../tags/tag1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ags" Target="../tags/tag1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tags" Target="../tags/tag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691F0016-6832-4BF6-97C0-761B66DDAFF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EE59B654-5232-4FB6-B81B-C0852A115E9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54565F-6A8E-40F6-BA6C-8EE9D0096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01.03.2016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54565F-6A8E-40F6-BA6C-8EE9D0096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204864"/>
            <a:ext cx="876958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Графические изображения 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деталей из металла и 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искусственных материалов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840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2924944"/>
            <a:ext cx="6480720" cy="432048"/>
            <a:chOff x="971600" y="1700808"/>
            <a:chExt cx="6480720" cy="432048"/>
          </a:xfrm>
          <a:solidFill>
            <a:srgbClr val="FFC000"/>
          </a:solidFill>
        </p:grpSpPr>
        <p:sp>
          <p:nvSpPr>
            <p:cNvPr id="3" name="Прямоугольник 2"/>
            <p:cNvSpPr/>
            <p:nvPr/>
          </p:nvSpPr>
          <p:spPr bwMode="auto">
            <a:xfrm>
              <a:off x="97160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140364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702027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58822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15617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72412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29208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486003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442798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995936" y="1700808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56388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13184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69979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226774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183569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347864" y="2060848"/>
            <a:ext cx="3456384" cy="432048"/>
            <a:chOff x="1475656" y="1772816"/>
            <a:chExt cx="3456384" cy="432048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147565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190770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2771800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2339752" y="177281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03848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3589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406794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499992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15816" y="2492896"/>
            <a:ext cx="3888432" cy="432048"/>
            <a:chOff x="1619672" y="2348880"/>
            <a:chExt cx="3888432" cy="432048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5076056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61967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205172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2915816" y="2348880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248376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377991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347864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21196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64400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8" name="Группа 48"/>
          <p:cNvGrpSpPr/>
          <p:nvPr/>
        </p:nvGrpSpPr>
        <p:grpSpPr>
          <a:xfrm>
            <a:off x="2483768" y="3356992"/>
            <a:ext cx="3888432" cy="432048"/>
            <a:chOff x="1475656" y="3933056"/>
            <a:chExt cx="3888432" cy="432048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93204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49999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06794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363589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190770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47565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3203848" y="393305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233975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77180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 bwMode="auto">
          <a:xfrm>
            <a:off x="4211960" y="3789040"/>
            <a:ext cx="432048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27784" y="1916832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л о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99592" y="2780928"/>
            <a:ext cx="70567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у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к т и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40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9752" y="2348880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о в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552" y="836712"/>
            <a:ext cx="4637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4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называется линия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обрыва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840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2924944"/>
            <a:ext cx="6480720" cy="432048"/>
            <a:chOff x="971600" y="1700808"/>
            <a:chExt cx="6480720" cy="432048"/>
          </a:xfrm>
          <a:solidFill>
            <a:srgbClr val="FFC000"/>
          </a:solidFill>
        </p:grpSpPr>
        <p:sp>
          <p:nvSpPr>
            <p:cNvPr id="3" name="Прямоугольник 2"/>
            <p:cNvSpPr/>
            <p:nvPr/>
          </p:nvSpPr>
          <p:spPr bwMode="auto">
            <a:xfrm>
              <a:off x="97160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140364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702027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58822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15617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72412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29208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486003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442798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995936" y="1700808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56388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13184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69979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226774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183569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347864" y="2060848"/>
            <a:ext cx="3456384" cy="432048"/>
            <a:chOff x="1475656" y="1772816"/>
            <a:chExt cx="3456384" cy="432048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147565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190770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2771800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2339752" y="177281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03848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3589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406794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499992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15816" y="2492896"/>
            <a:ext cx="3888432" cy="432048"/>
            <a:chOff x="1619672" y="2348880"/>
            <a:chExt cx="3888432" cy="432048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5076056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61967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205172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2915816" y="2348880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248376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377991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347864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21196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64400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8" name="Группа 48"/>
          <p:cNvGrpSpPr/>
          <p:nvPr/>
        </p:nvGrpSpPr>
        <p:grpSpPr>
          <a:xfrm>
            <a:off x="2483768" y="3356992"/>
            <a:ext cx="3888432" cy="432048"/>
            <a:chOff x="1475656" y="3933056"/>
            <a:chExt cx="3888432" cy="432048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93204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49999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06794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363589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190770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47565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3203848" y="393305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233975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77180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 bwMode="auto">
          <a:xfrm>
            <a:off x="4211960" y="3789040"/>
            <a:ext cx="432048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27784" y="1916832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л о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99592" y="2780928"/>
            <a:ext cx="70567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у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к т и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40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9752" y="2348880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о в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979712" y="3212976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о л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с т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840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2924944"/>
            <a:ext cx="6480720" cy="432048"/>
            <a:chOff x="971600" y="1700808"/>
            <a:chExt cx="6480720" cy="432048"/>
          </a:xfrm>
          <a:solidFill>
            <a:srgbClr val="FFC000"/>
          </a:solidFill>
        </p:grpSpPr>
        <p:sp>
          <p:nvSpPr>
            <p:cNvPr id="3" name="Прямоугольник 2"/>
            <p:cNvSpPr/>
            <p:nvPr/>
          </p:nvSpPr>
          <p:spPr bwMode="auto">
            <a:xfrm>
              <a:off x="97160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140364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702027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58822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15617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72412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29208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486003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442798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995936" y="1700808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56388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13184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69979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226774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183569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347864" y="2060848"/>
            <a:ext cx="3456384" cy="432048"/>
            <a:chOff x="1475656" y="1772816"/>
            <a:chExt cx="3456384" cy="432048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147565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190770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2771800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2339752" y="177281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03848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3589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406794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499992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15816" y="2492896"/>
            <a:ext cx="3888432" cy="432048"/>
            <a:chOff x="1619672" y="2348880"/>
            <a:chExt cx="3888432" cy="432048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5076056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61967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205172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2915816" y="2348880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248376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377991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347864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21196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64400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8" name="Группа 48"/>
          <p:cNvGrpSpPr/>
          <p:nvPr/>
        </p:nvGrpSpPr>
        <p:grpSpPr>
          <a:xfrm>
            <a:off x="2483768" y="3356992"/>
            <a:ext cx="3888432" cy="432048"/>
            <a:chOff x="1475656" y="3933056"/>
            <a:chExt cx="3888432" cy="432048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93204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49999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06794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363589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190770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47565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3203848" y="393305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233975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77180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 bwMode="auto">
          <a:xfrm>
            <a:off x="4211960" y="3789040"/>
            <a:ext cx="432048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27784" y="1916832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л о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899592" y="2780928"/>
            <a:ext cx="70567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у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к т и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40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40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40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9752" y="2348880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о в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907704" y="3212976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о л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с т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979712" y="3645024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и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http://globuss24.ru/userfiles/image/doc/hello_html_m12d9f52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536504" cy="62756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Чертёж подлески для настенной полки или стенда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Nikolay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560840" cy="54530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81" y="1628800"/>
            <a:ext cx="899361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обозначает радиус, </a:t>
            </a:r>
          </a:p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– обозначает диаметр,</a:t>
            </a:r>
          </a:p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– толщина детали.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836712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Развертка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это развёрнутая на плоскости поверхность геометрического тела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C:\Users\Nikolay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840" y="458991"/>
            <a:ext cx="7522568" cy="50356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94056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Графическое изображение коробки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.xvatit.com/images/1/14/%D0%A2%D0%B5%D1%85%D0%BD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404664"/>
            <a:ext cx="8559043" cy="56886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96752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Изготовление изделия из металла или пластмассы, так же как изделия из древесины начинают с изучения его графического изображения.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ms.znate.ru/tw_files2/urls_17/30/d-29762/29762_html_m714b86c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0"/>
            <a:ext cx="7920880" cy="67968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840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2924944"/>
            <a:ext cx="6480720" cy="432048"/>
            <a:chOff x="971600" y="1700808"/>
            <a:chExt cx="6480720" cy="432048"/>
          </a:xfrm>
          <a:solidFill>
            <a:srgbClr val="FFC000"/>
          </a:solidFill>
        </p:grpSpPr>
        <p:sp>
          <p:nvSpPr>
            <p:cNvPr id="3" name="Прямоугольник 2"/>
            <p:cNvSpPr/>
            <p:nvPr/>
          </p:nvSpPr>
          <p:spPr bwMode="auto">
            <a:xfrm>
              <a:off x="97160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140364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702027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58822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15617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72412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29208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486003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442798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995936" y="1700808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56388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13184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69979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226774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183569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347864" y="2060848"/>
            <a:ext cx="3456384" cy="432048"/>
            <a:chOff x="1475656" y="1772816"/>
            <a:chExt cx="3456384" cy="432048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147565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190770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2771800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2339752" y="177281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03848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3589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406794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499992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15816" y="2492896"/>
            <a:ext cx="3888432" cy="432048"/>
            <a:chOff x="1619672" y="2348880"/>
            <a:chExt cx="3888432" cy="432048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5076056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61967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205172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2915816" y="2348880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248376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377991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347864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21196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64400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483768" y="3356992"/>
            <a:ext cx="3888432" cy="432048"/>
            <a:chOff x="1475656" y="3933056"/>
            <a:chExt cx="3888432" cy="432048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93204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49999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06794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363589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190770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47565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3203848" y="393305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233975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77180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 bwMode="auto">
          <a:xfrm>
            <a:off x="4211960" y="3789040"/>
            <a:ext cx="432048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836712"/>
            <a:ext cx="467531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1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называется линия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видимого контура или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выносные линии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840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2924944"/>
            <a:ext cx="6480720" cy="432048"/>
            <a:chOff x="971600" y="1700808"/>
            <a:chExt cx="6480720" cy="432048"/>
          </a:xfrm>
          <a:solidFill>
            <a:srgbClr val="FFC000"/>
          </a:solidFill>
        </p:grpSpPr>
        <p:sp>
          <p:nvSpPr>
            <p:cNvPr id="3" name="Прямоугольник 2"/>
            <p:cNvSpPr/>
            <p:nvPr/>
          </p:nvSpPr>
          <p:spPr bwMode="auto">
            <a:xfrm>
              <a:off x="97160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140364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702027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58822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15617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72412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29208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486003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442798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995936" y="1700808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56388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13184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69979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226774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183569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347864" y="2060848"/>
            <a:ext cx="3456384" cy="432048"/>
            <a:chOff x="1475656" y="1772816"/>
            <a:chExt cx="3456384" cy="432048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147565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190770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2771800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2339752" y="177281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03848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3589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406794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499992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15816" y="2492896"/>
            <a:ext cx="3888432" cy="432048"/>
            <a:chOff x="1619672" y="2348880"/>
            <a:chExt cx="3888432" cy="432048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5076056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61967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205172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2915816" y="2348880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248376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377991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347864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21196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64400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8" name="Группа 48"/>
          <p:cNvGrpSpPr/>
          <p:nvPr/>
        </p:nvGrpSpPr>
        <p:grpSpPr>
          <a:xfrm>
            <a:off x="2483768" y="3356992"/>
            <a:ext cx="3888432" cy="432048"/>
            <a:chOff x="1475656" y="3933056"/>
            <a:chExt cx="3888432" cy="432048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93204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49999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06794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363589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190770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47565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3203848" y="393305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233975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77180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 bwMode="auto">
          <a:xfrm>
            <a:off x="4211960" y="3789040"/>
            <a:ext cx="432048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27784" y="1916832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л о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552" y="836712"/>
            <a:ext cx="4637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2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называется линия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невидимого контура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8401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187624" y="2924944"/>
            <a:ext cx="6480720" cy="432048"/>
            <a:chOff x="971600" y="1700808"/>
            <a:chExt cx="6480720" cy="432048"/>
          </a:xfrm>
          <a:solidFill>
            <a:srgbClr val="FFC000"/>
          </a:solidFill>
        </p:grpSpPr>
        <p:sp>
          <p:nvSpPr>
            <p:cNvPr id="3" name="Прямоугольник 2"/>
            <p:cNvSpPr/>
            <p:nvPr/>
          </p:nvSpPr>
          <p:spPr bwMode="auto">
            <a:xfrm>
              <a:off x="97160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4" name="Прямоугольник 3"/>
            <p:cNvSpPr/>
            <p:nvPr/>
          </p:nvSpPr>
          <p:spPr bwMode="auto">
            <a:xfrm>
              <a:off x="140364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702027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 bwMode="auto">
            <a:xfrm>
              <a:off x="658822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615617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572412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529208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 bwMode="auto">
            <a:xfrm>
              <a:off x="486003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442798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3995936" y="1700808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3563888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131840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2699792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2267744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1835696" y="1700808"/>
              <a:ext cx="432048" cy="43204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347864" y="2060848"/>
            <a:ext cx="3456384" cy="432048"/>
            <a:chOff x="1475656" y="1772816"/>
            <a:chExt cx="3456384" cy="432048"/>
          </a:xfrm>
        </p:grpSpPr>
        <p:sp>
          <p:nvSpPr>
            <p:cNvPr id="19" name="Прямоугольник 18"/>
            <p:cNvSpPr/>
            <p:nvPr/>
          </p:nvSpPr>
          <p:spPr bwMode="auto">
            <a:xfrm>
              <a:off x="147565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190770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2771800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 bwMode="auto">
            <a:xfrm>
              <a:off x="2339752" y="177281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03848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3635896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4067944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499992" y="177281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2915816" y="2492896"/>
            <a:ext cx="3888432" cy="432048"/>
            <a:chOff x="1619672" y="2348880"/>
            <a:chExt cx="3888432" cy="432048"/>
          </a:xfrm>
        </p:grpSpPr>
        <p:sp>
          <p:nvSpPr>
            <p:cNvPr id="26" name="Прямоугольник 25"/>
            <p:cNvSpPr/>
            <p:nvPr/>
          </p:nvSpPr>
          <p:spPr bwMode="auto">
            <a:xfrm>
              <a:off x="5076056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61967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205172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2915816" y="2348880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248376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3779912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3347864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4211960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4644008" y="2348880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48" name="Группа 48"/>
          <p:cNvGrpSpPr/>
          <p:nvPr/>
        </p:nvGrpSpPr>
        <p:grpSpPr>
          <a:xfrm>
            <a:off x="2483768" y="3356992"/>
            <a:ext cx="3888432" cy="432048"/>
            <a:chOff x="1475656" y="3933056"/>
            <a:chExt cx="3888432" cy="432048"/>
          </a:xfrm>
        </p:grpSpPr>
        <p:sp>
          <p:nvSpPr>
            <p:cNvPr id="28" name="Прямоугольник 27"/>
            <p:cNvSpPr/>
            <p:nvPr/>
          </p:nvSpPr>
          <p:spPr bwMode="auto">
            <a:xfrm>
              <a:off x="493204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 bwMode="auto">
            <a:xfrm>
              <a:off x="449999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406794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 bwMode="auto">
            <a:xfrm>
              <a:off x="363589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1907704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1475656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3203848" y="3933056"/>
              <a:ext cx="432048" cy="432048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 bwMode="auto">
            <a:xfrm>
              <a:off x="2339752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 bwMode="auto">
            <a:xfrm>
              <a:off x="2771800" y="3933056"/>
              <a:ext cx="432048" cy="432048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 bwMode="auto">
          <a:xfrm>
            <a:off x="4211960" y="3789040"/>
            <a:ext cx="432048" cy="43204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627784" y="1916832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л о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9752" y="2348880"/>
            <a:ext cx="496855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ш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т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и </a:t>
            </a:r>
            <a:r>
              <a:rPr lang="ru-RU" sz="3800" b="1" kern="17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х</a:t>
            </a:r>
            <a:r>
              <a:rPr lang="ru-RU" sz="3800" b="1" kern="17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о в а я</a:t>
            </a:r>
            <a:endParaRPr lang="ru-RU" sz="3800" b="1" kern="17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985" y="836712"/>
            <a:ext cx="503881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Вопрос № 3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называется линия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обозначающая осевые и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центровые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линиии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heme/theme1.xml><?xml version="1.0" encoding="utf-8"?>
<a:theme xmlns:a="http://schemas.openxmlformats.org/drawingml/2006/main" name="ind_0759_slide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1">
  <a:themeElements>
    <a:clrScheme name="Тема Offic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5">
  <a:themeElements>
    <a:clrScheme name="Тема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Тема5">
  <a:themeElements>
    <a:clrScheme name="Тема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</Template>
  <TotalTime>613</TotalTime>
  <Words>269</Words>
  <Application>Microsoft Office PowerPoint</Application>
  <PresentationFormat>Экран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ind_0759_slide</vt:lpstr>
      <vt:lpstr>1_Default Design</vt:lpstr>
      <vt:lpstr>Тема1</vt:lpstr>
      <vt:lpstr>2_Default Design</vt:lpstr>
      <vt:lpstr>Тема5</vt:lpstr>
      <vt:lpstr>3_Default Design</vt:lpstr>
      <vt:lpstr>1_Тема5</vt:lpstr>
      <vt:lpstr>4_Default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Nikolay</dc:creator>
  <cp:lastModifiedBy>Габдулины</cp:lastModifiedBy>
  <cp:revision>65</cp:revision>
  <dcterms:created xsi:type="dcterms:W3CDTF">2014-09-28T10:59:12Z</dcterms:created>
  <dcterms:modified xsi:type="dcterms:W3CDTF">2016-03-01T18:14:29Z</dcterms:modified>
</cp:coreProperties>
</file>