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2A9694-FEC6-4630-ACEE-E9F9E4B17DC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7ABB89-ABAB-4F3C-B2DC-BC088B0C9DBD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144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Международный месячник школьных библиотек.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«Добру откроем сердце. Обнимем ребенка с книгой».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id="{8E2EDD2E-D72E-4EDB-A5BF-AD6AD2059C7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2000232" cy="29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Users\Илья\Desktop\Новая папка (4)\IMG_20201012_1014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643050"/>
            <a:ext cx="292895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лья\Desktop\Новая папка (4)\IMG_20201014_1114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643050"/>
            <a:ext cx="300039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5085184"/>
            <a:ext cx="203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классы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библиотекой.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лья\Downloads\IMG_20201017_0902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71480"/>
            <a:ext cx="450059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Илья\AppData\Local\Microsoft\Windows\Temporary Internet Files\Content.Word\IMG_20191011_1314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71876"/>
            <a:ext cx="464347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id="{E487FB42-1861-4976-B179-6B269249CB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306"/>
            <a:ext cx="3286148" cy="28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836712"/>
            <a:ext cx="3491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классы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Открой для себя книгу.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лья\AppData\Local\Microsoft\Windows\Temporary Internet Files\Content.Word\IMG-d7a5dea5dd4e968d0dbfc8e5d9e28135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Илья\Desktop\работа\Новая папка (4)\IMG-4061b17d4bcd4fc2a3a8d3f602ee98d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86190"/>
            <a:ext cx="5143504" cy="2897239"/>
          </a:xfrm>
          <a:prstGeom prst="rect">
            <a:avLst/>
          </a:prstGeom>
          <a:noFill/>
        </p:spPr>
      </p:pic>
      <p:pic>
        <p:nvPicPr>
          <p:cNvPr id="1028" name="Picture 4" descr="Закладки для книг своими руками: идеи оригинальных подело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857232"/>
            <a:ext cx="2487599" cy="2889761"/>
          </a:xfrm>
          <a:prstGeom prst="rect">
            <a:avLst/>
          </a:prstGeom>
          <a:noFill/>
        </p:spPr>
      </p:pic>
      <p:pic>
        <p:nvPicPr>
          <p:cNvPr id="1030" name="Picture 6" descr="Оригами закладка: 80 фото идей и описание создания закладок для начинающи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929066"/>
            <a:ext cx="2559037" cy="25590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588224" y="580526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классы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Мастерим закладки.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лья\Desktop\Новая папка (4)\IMG_20201017_0908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328614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Библиотека готова прийти на помощь школьникам и их родителям. – Narva  Linnaleh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29264"/>
            <a:ext cx="2643174" cy="14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7487" y="4033837"/>
            <a:ext cx="6386513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6778" y="785794"/>
            <a:ext cx="5591174" cy="284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729696" y="3631141"/>
            <a:ext cx="4752528" cy="37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классы. Подумай и ответь.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id="{8E2EDD2E-D72E-4EDB-A5BF-AD6AD2059C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5300"/>
            <a:ext cx="1752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71546"/>
            <a:ext cx="757239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28572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Селфи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 любимой книгой.»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Обзор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книжных новинок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300558" cy="24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4214842" cy="251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4286280" cy="29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71876"/>
            <a:ext cx="4336782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092280" y="428604"/>
            <a:ext cx="188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3,4,5 классы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</TotalTime>
  <Words>41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Поток</vt:lpstr>
      <vt:lpstr>Международный месячник школьных библиотек.  «Добру откроем сердце. Обнимем ребенка с книгой».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месячник школьных библиотек.  «Добру откроем сердце. Обнимем ребенка с книгой».</dc:title>
  <dc:creator>Илья</dc:creator>
  <cp:lastModifiedBy>Марина Мещерякова</cp:lastModifiedBy>
  <cp:revision>8</cp:revision>
  <dcterms:created xsi:type="dcterms:W3CDTF">2020-10-25T17:02:37Z</dcterms:created>
  <dcterms:modified xsi:type="dcterms:W3CDTF">2020-10-26T06:11:52Z</dcterms:modified>
</cp:coreProperties>
</file>