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t="-5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43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biblioteka\Desktop\копилка\детв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5016"/>
            <a:ext cx="3643338" cy="920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2976" y="1285860"/>
            <a:ext cx="6858048" cy="3616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МБОУ Гимназия № 2</a:t>
            </a: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месячник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школьных библиотек – 2015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Заведующая библиотекой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Смолянкина Виктория Владимировна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Библиотекарь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Базарова Мария Михайловна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5176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biblioteka\Desktop\фото2015 октябрь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375312" cy="316708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122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798" y="46599"/>
            <a:ext cx="1053576" cy="10734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107154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Выставки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blioteka\Desktop\фото2015 октябрь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928958" cy="21967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29" name="Picture 5" descr="C:\Users\biblioteka\Desktop\фото2015 октябрь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000372"/>
            <a:ext cx="2357454" cy="31432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0" name="Picture 6" descr="C:\Users\biblioteka\Desktop\фото2015 октябрь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928934"/>
            <a:ext cx="2857520" cy="21431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1" name="Picture 7" descr="C:\Users\biblioteka\Desktop\фото2015 октябрь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857760"/>
            <a:ext cx="2928958" cy="179183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2" name="Picture 8" descr="C:\Users\biblioteka\Desktop\фото2015 октябрь\выставка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928802"/>
            <a:ext cx="3357586" cy="26548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27" name="Picture 3" descr="C:\Users\biblioteka\Desktop\фото2015 октябрь\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5406" y="5000636"/>
            <a:ext cx="2799768" cy="15571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4085" cy="1022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14285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Библиотечные уроки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10383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 descr="C:\Users\biblioteka\Desktop\2015 маяковка2А\маяков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71480"/>
            <a:ext cx="1928794" cy="14465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7" name="Picture 3" descr="C:\Users\biblioteka\Desktop\2015 маяковка2А\маяковка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43050"/>
            <a:ext cx="2214578" cy="14439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D:\с раб.стола\фотки\2014\б-ка окт.2014\Библ-ка\Куликова Лена\DSC_0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571876"/>
            <a:ext cx="2571768" cy="17145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" name="Picture 2" descr="C:\Users\biblioteka\Desktop\фото2015 октябрь\2015 маяковка2А\муми трол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857364"/>
            <a:ext cx="1143000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D:\с раб.стола\фотки\3А Михалков\читаем Михалк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071546"/>
            <a:ext cx="2428892" cy="18216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3" descr="D:\с раб.стола\фотки\3А Михалков\P10601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143116"/>
            <a:ext cx="2357454" cy="17680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3" name="Рисунок 12" descr="http://www.detfond.org/media/cms_page_media/767/star11-2012-cover%203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4714884"/>
            <a:ext cx="1143008" cy="157163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Рисунок 14" descr="http://www.detfond.org/media/cms_page_media/397/2010_0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5000636"/>
            <a:ext cx="1071570" cy="15001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 descr="http://www.detfond.org/media/cms_page_media/548/IMG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4429132"/>
            <a:ext cx="1143008" cy="150019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4" descr="C:\Users\biblioteka\Desktop\Месячник 2015\Чёрный фокс Микки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1142984"/>
            <a:ext cx="1230509" cy="15570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5" descr="C:\Users\biblioteka\Desktop\Месячник 2015\Чёрный кошки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285992"/>
            <a:ext cx="1214446" cy="15153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15" cstate="print"/>
          <a:srcRect l="8754" t="12157" r="8464" b="13302"/>
          <a:stretch>
            <a:fillRect/>
          </a:stretch>
        </p:blipFill>
        <p:spPr bwMode="auto">
          <a:xfrm>
            <a:off x="357158" y="4143380"/>
            <a:ext cx="3214711" cy="18835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86116" y="4714884"/>
            <a:ext cx="1428760" cy="18904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85786" y="5929330"/>
            <a:ext cx="235745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Урок в музее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642918"/>
            <a:ext cx="41434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Путешествие по книгам Саши Чёрного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2928934"/>
            <a:ext cx="24288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гостях у коллег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3857628"/>
            <a:ext cx="19288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Кино-урок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3570" y="6357958"/>
            <a:ext cx="32861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Серии ЖЗЛ – 125 лет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698003">
            <a:off x="7067416" y="4606533"/>
            <a:ext cx="1928826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Советую прочитать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Наливкина Варя 1А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5" descr="C:\Users\biblioteka\Desktop\копилка\детв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072206"/>
            <a:ext cx="2786082" cy="6358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50420" cy="1070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628654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Школьный конкурс творческих работ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«Книга в моей жизни»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1010">
            <a:off x="7399269" y="1355277"/>
            <a:ext cx="1070750" cy="12935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7" descr="Imag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874">
            <a:off x="6340334" y="1303876"/>
            <a:ext cx="1153603" cy="15280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2285992"/>
            <a:ext cx="178595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Усенко Леонид 1Б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10240">
            <a:off x="752053" y="1481715"/>
            <a:ext cx="1928826" cy="18085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3143248"/>
            <a:ext cx="264320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Журавлёва Екатерина 5Б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biblioteka\Desktop\КОНКУРС\1А Гончарова Аня Незнайка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3253">
            <a:off x="514316" y="3858110"/>
            <a:ext cx="2143140" cy="1374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57158" y="5143512"/>
            <a:ext cx="192882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Гончарова Анна 1А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929066"/>
            <a:ext cx="228601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Советую прочитать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Баранов Евгений 5А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" name="Picture 4" descr="http://www.kniga.ru/upload/iblock/9c3/9c3bf672a03017b157ee9a87c9bf6b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357694"/>
            <a:ext cx="700210" cy="954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2" descr="http://www.ruskniga.com/media/catalog/product/cache/3/image/700x/9df78eab33525d08d6e5fb8d27136e95/1/1/119620.jpg"/>
          <p:cNvPicPr>
            <a:picLocks noChangeAspect="1" noChangeArrowheads="1"/>
          </p:cNvPicPr>
          <p:nvPr/>
        </p:nvPicPr>
        <p:blipFill>
          <a:blip r:embed="rId9" cstate="print"/>
          <a:srcRect l="17857" r="14286" b="3571"/>
          <a:stretch>
            <a:fillRect/>
          </a:stretch>
        </p:blipFill>
        <p:spPr bwMode="auto">
          <a:xfrm>
            <a:off x="4143372" y="4357694"/>
            <a:ext cx="642942" cy="913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Рисунок 15" descr="http://alt.static.detmir.ru/proxy/cache/600x600/90/90121c7d3be8f0c6e383e8524b73d3d6.jpg"/>
          <p:cNvPicPr/>
          <p:nvPr/>
        </p:nvPicPr>
        <p:blipFill>
          <a:blip r:embed="rId10" cstate="print"/>
          <a:srcRect l="20085" t="7203" r="16236" b="10593"/>
          <a:stretch>
            <a:fillRect/>
          </a:stretch>
        </p:blipFill>
        <p:spPr bwMode="auto">
          <a:xfrm rot="791710">
            <a:off x="7594694" y="5022934"/>
            <a:ext cx="928694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Рисунок 20" descr="http://900igr.net/datas/literatura/Kuprin-tema-ljubvi/0003-003-Granatovyj-braslet-istorija-ljubvi-edinoj-vseproschajuschej-na-vsjo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928934"/>
            <a:ext cx="2143140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286512" y="407194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Кокуркина Юлия 8Б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196576">
            <a:off x="305295" y="5615657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Рисунки  в </a:t>
            </a:r>
            <a:r>
              <a:rPr lang="en-US" sz="2800" b="1" dirty="0" smtClean="0">
                <a:solidFill>
                  <a:srgbClr val="FF0000"/>
                </a:solidFill>
              </a:rPr>
              <a:t>PAINT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34231">
            <a:off x="5242520" y="523477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Буклеты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128586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Презентации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1785926"/>
            <a:ext cx="2786082" cy="179937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788158">
            <a:off x="2883610" y="3574633"/>
            <a:ext cx="252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Реклама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Фестиваль Науки 2015\DSC_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500594" cy="298089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097" name="Picture 1" descr="D:\с раб.стола\Библиотека\ФестивальНауки 2015\kot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104">
            <a:off x="2639034" y="396548"/>
            <a:ext cx="1770165" cy="215259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" name="Picture 2" descr="D:\с раб.стола\Библиотека\ФестивальНауки 2015\К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0333">
            <a:off x="598043" y="911923"/>
            <a:ext cx="2071702" cy="268078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101" name="Picture 5" descr="F:\Фестиваль Науки 2015\DSC_0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8604"/>
            <a:ext cx="3357586" cy="22238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6" name="Picture 2" descr="F:\Месячник 2015\9Б фестнау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86256"/>
            <a:ext cx="3114188" cy="21387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099" name="Picture 3" descr="D:\с раб.стола\Библиотека\ФестивальНауки 2015\slide-shuv-fund-2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500306"/>
            <a:ext cx="4048164" cy="158131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098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1052232" cy="107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кры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1685925" cy="205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2" name="Рисунок 5"/>
          <p:cNvPicPr>
            <a:picLocks noChangeAspect="1" noChangeArrowheads="1"/>
          </p:cNvPicPr>
          <p:nvPr/>
        </p:nvPicPr>
        <p:blipFill>
          <a:blip r:embed="rId3" cstate="print"/>
          <a:srcRect l="14740" r="10394"/>
          <a:stretch>
            <a:fillRect/>
          </a:stretch>
        </p:blipFill>
        <p:spPr bwMode="auto">
          <a:xfrm>
            <a:off x="5500694" y="1214422"/>
            <a:ext cx="1562100" cy="2095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3" name="Picture 5" descr="партизанка ла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642918"/>
            <a:ext cx="1333500" cy="2085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4" name="Picture 6" descr="дина руб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1917879" cy="22288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5" name="Picture 7" descr="королевство кривых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214818"/>
            <a:ext cx="1552575" cy="2400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7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86190"/>
            <a:ext cx="1524000" cy="2400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8" name="Рисунок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285860"/>
            <a:ext cx="1289050" cy="205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9" name="Рисунок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1643050"/>
            <a:ext cx="1327150" cy="205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60" name="Рисунок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1571612"/>
            <a:ext cx="1358900" cy="2095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62" name="Рисунок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4286256"/>
            <a:ext cx="1479550" cy="2400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785786" y="81297"/>
            <a:ext cx="75009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Библиотека получила подарок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Год литературы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онеты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1714488"/>
            <a:ext cx="1309687" cy="205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61" name="Рисунок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3857628"/>
            <a:ext cx="1643074" cy="21907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6" name="Рисунок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4480" y="4214818"/>
            <a:ext cx="1528762" cy="2400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44" y="142852"/>
            <a:ext cx="1052232" cy="107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 раб.стола\Библиотека\месячник шк.библиотек\Bi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1571636" cy="1601234"/>
          </a:xfrm>
          <a:prstGeom prst="rect">
            <a:avLst/>
          </a:prstGeom>
          <a:noFill/>
        </p:spPr>
      </p:pic>
      <p:pic>
        <p:nvPicPr>
          <p:cNvPr id="3" name="Picture 5" descr="C:\Users\biblioteka\Desktop\копилка\детв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7199412" cy="16430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6215106" cy="264320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Поздравляем!</a:t>
            </a:r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87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biblioteka</cp:lastModifiedBy>
  <cp:revision>39</cp:revision>
  <dcterms:created xsi:type="dcterms:W3CDTF">2015-10-26T09:23:12Z</dcterms:created>
  <dcterms:modified xsi:type="dcterms:W3CDTF">2015-11-02T08:29:29Z</dcterms:modified>
</cp:coreProperties>
</file>