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4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7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28" r:id="rId2"/>
    <p:sldMasterId id="2147483740" r:id="rId3"/>
  </p:sldMasterIdLst>
  <p:notesMasterIdLst>
    <p:notesMasterId r:id="rId49"/>
  </p:notesMasterIdLst>
  <p:sldIdLst>
    <p:sldId id="256" r:id="rId4"/>
    <p:sldId id="369" r:id="rId5"/>
    <p:sldId id="344" r:id="rId6"/>
    <p:sldId id="342" r:id="rId7"/>
    <p:sldId id="343" r:id="rId8"/>
    <p:sldId id="345" r:id="rId9"/>
    <p:sldId id="336" r:id="rId10"/>
    <p:sldId id="338" r:id="rId11"/>
    <p:sldId id="341" r:id="rId12"/>
    <p:sldId id="383" r:id="rId13"/>
    <p:sldId id="340" r:id="rId14"/>
    <p:sldId id="346" r:id="rId15"/>
    <p:sldId id="347" r:id="rId16"/>
    <p:sldId id="348" r:id="rId17"/>
    <p:sldId id="349" r:id="rId18"/>
    <p:sldId id="350" r:id="rId19"/>
    <p:sldId id="351" r:id="rId20"/>
    <p:sldId id="382" r:id="rId21"/>
    <p:sldId id="362" r:id="rId22"/>
    <p:sldId id="361" r:id="rId23"/>
    <p:sldId id="355" r:id="rId24"/>
    <p:sldId id="364" r:id="rId25"/>
    <p:sldId id="374" r:id="rId26"/>
    <p:sldId id="375" r:id="rId27"/>
    <p:sldId id="376" r:id="rId28"/>
    <p:sldId id="377" r:id="rId29"/>
    <p:sldId id="357" r:id="rId30"/>
    <p:sldId id="381" r:id="rId31"/>
    <p:sldId id="380" r:id="rId32"/>
    <p:sldId id="379" r:id="rId33"/>
    <p:sldId id="378" r:id="rId34"/>
    <p:sldId id="353" r:id="rId35"/>
    <p:sldId id="354" r:id="rId36"/>
    <p:sldId id="365" r:id="rId37"/>
    <p:sldId id="360" r:id="rId38"/>
    <p:sldId id="370" r:id="rId39"/>
    <p:sldId id="366" r:id="rId40"/>
    <p:sldId id="368" r:id="rId41"/>
    <p:sldId id="367" r:id="rId42"/>
    <p:sldId id="278" r:id="rId43"/>
    <p:sldId id="331" r:id="rId44"/>
    <p:sldId id="372" r:id="rId45"/>
    <p:sldId id="373" r:id="rId46"/>
    <p:sldId id="257" r:id="rId47"/>
    <p:sldId id="371" r:id="rId48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53301"/>
    <a:srgbClr val="F8C568"/>
    <a:srgbClr val="D95E01"/>
    <a:srgbClr val="C75601"/>
    <a:srgbClr val="F4A10C"/>
    <a:srgbClr val="800000"/>
    <a:srgbClr val="75DBF3"/>
    <a:srgbClr val="8FE2FF"/>
    <a:srgbClr val="733201"/>
    <a:srgbClr val="BF6C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2" d="100"/>
          <a:sy n="112" d="100"/>
        </p:scale>
        <p:origin x="-158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8" Type="http://schemas.openxmlformats.org/officeDocument/2006/relationships/slide" Target="slides/slide5.xml"/><Relationship Id="rId51" Type="http://schemas.openxmlformats.org/officeDocument/2006/relationships/viewProps" Target="viewProps.xml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8.png"/><Relationship Id="rId1" Type="http://schemas.openxmlformats.org/officeDocument/2006/relationships/image" Target="../media/image57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image" Target="../media/image15.tiff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image" Target="../media/image15.tiff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04AE5F7-C428-4937-9E26-A19485D55D86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9E19B7D-6D9F-4A12-B8FC-2A5C06328ACE}">
      <dgm:prSet phldrT="[Текст]"/>
      <dgm:spPr>
        <a:solidFill>
          <a:srgbClr val="BD3E31"/>
        </a:solidFill>
        <a:ln>
          <a:solidFill>
            <a:srgbClr val="C00000"/>
          </a:solidFill>
        </a:ln>
      </dgm:spPr>
      <dgm:t>
        <a:bodyPr/>
        <a:lstStyle/>
        <a:p>
          <a:r>
            <a:rPr lang="ru-RU" altLang="ru-RU" b="1" dirty="0" smtClean="0">
              <a:solidFill>
                <a:srgbClr val="F9CE63"/>
              </a:solidFill>
              <a:latin typeface="+mn-lt"/>
            </a:rPr>
            <a:t>Соответствуют</a:t>
          </a:r>
          <a:endParaRPr lang="ru-RU" b="1" dirty="0">
            <a:solidFill>
              <a:srgbClr val="F9CE63"/>
            </a:solidFill>
            <a:latin typeface="+mn-lt"/>
          </a:endParaRPr>
        </a:p>
      </dgm:t>
    </dgm:pt>
    <dgm:pt modelId="{8E0789F5-F127-4653-8F4D-0F18DFE69614}" type="parTrans" cxnId="{5FF5B252-AA70-4656-A2D1-3FEEA82DA989}">
      <dgm:prSet/>
      <dgm:spPr/>
      <dgm:t>
        <a:bodyPr/>
        <a:lstStyle/>
        <a:p>
          <a:endParaRPr lang="ru-RU"/>
        </a:p>
      </dgm:t>
    </dgm:pt>
    <dgm:pt modelId="{F11B994A-B55E-40F8-A92C-D70BDB43739A}" type="sibTrans" cxnId="{5FF5B252-AA70-4656-A2D1-3FEEA82DA989}">
      <dgm:prSet/>
      <dgm:spPr/>
      <dgm:t>
        <a:bodyPr/>
        <a:lstStyle/>
        <a:p>
          <a:endParaRPr lang="ru-RU"/>
        </a:p>
      </dgm:t>
    </dgm:pt>
    <dgm:pt modelId="{4F3CFA31-0C3E-4170-BB2B-0E18CB38A967}">
      <dgm:prSet phldrT="[Текст]"/>
      <dgm:spPr>
        <a:ln>
          <a:solidFill>
            <a:srgbClr val="C00000"/>
          </a:solidFill>
        </a:ln>
      </dgm:spPr>
      <dgm:t>
        <a:bodyPr/>
        <a:lstStyle/>
        <a:p>
          <a:r>
            <a:rPr lang="ru-RU" altLang="ru-RU" b="1" dirty="0" smtClean="0">
              <a:solidFill>
                <a:srgbClr val="000000"/>
              </a:solidFill>
              <a:latin typeface="+mn-lt"/>
            </a:rPr>
            <a:t>Федеральному государственному образовательному стандарту  (ФГОС ООО)</a:t>
          </a:r>
          <a:endParaRPr lang="ru-RU" b="1" dirty="0">
            <a:latin typeface="+mn-lt"/>
          </a:endParaRPr>
        </a:p>
      </dgm:t>
    </dgm:pt>
    <dgm:pt modelId="{5F5A1EE8-13B2-408D-B79C-CEAFCBCEBBA2}" type="parTrans" cxnId="{C3EF2B91-2EC3-435A-9DCF-0888D9DC75B5}">
      <dgm:prSet/>
      <dgm:spPr/>
      <dgm:t>
        <a:bodyPr/>
        <a:lstStyle/>
        <a:p>
          <a:endParaRPr lang="ru-RU"/>
        </a:p>
      </dgm:t>
    </dgm:pt>
    <dgm:pt modelId="{C92BAA4D-ABB9-43C5-B100-E6C572DEB4D3}" type="sibTrans" cxnId="{C3EF2B91-2EC3-435A-9DCF-0888D9DC75B5}">
      <dgm:prSet/>
      <dgm:spPr/>
      <dgm:t>
        <a:bodyPr/>
        <a:lstStyle/>
        <a:p>
          <a:endParaRPr lang="ru-RU"/>
        </a:p>
      </dgm:t>
    </dgm:pt>
    <dgm:pt modelId="{49B8B528-FA50-44E7-85E1-55118D5FF3EC}">
      <dgm:prSet phldrT="[Текст]"/>
      <dgm:spPr>
        <a:ln>
          <a:solidFill>
            <a:srgbClr val="C00000"/>
          </a:solidFill>
        </a:ln>
      </dgm:spPr>
      <dgm:t>
        <a:bodyPr/>
        <a:lstStyle/>
        <a:p>
          <a:r>
            <a:rPr lang="ru-RU" b="1" i="0" dirty="0" smtClean="0"/>
            <a:t>Концепция духовно-нравственного развития и воспитания личности гражданина России</a:t>
          </a:r>
          <a:endParaRPr lang="ru-RU" b="1" dirty="0">
            <a:latin typeface="+mn-lt"/>
          </a:endParaRPr>
        </a:p>
      </dgm:t>
    </dgm:pt>
    <dgm:pt modelId="{060AFBB6-286E-4FBA-9C68-CCF00EC8A643}" type="parTrans" cxnId="{2304840F-10D7-499A-AC03-A67DBF3F806D}">
      <dgm:prSet/>
      <dgm:spPr/>
      <dgm:t>
        <a:bodyPr/>
        <a:lstStyle/>
        <a:p>
          <a:endParaRPr lang="ru-RU"/>
        </a:p>
      </dgm:t>
    </dgm:pt>
    <dgm:pt modelId="{C1B58749-FD95-4746-8504-523FC22F330C}" type="sibTrans" cxnId="{2304840F-10D7-499A-AC03-A67DBF3F806D}">
      <dgm:prSet/>
      <dgm:spPr/>
      <dgm:t>
        <a:bodyPr/>
        <a:lstStyle/>
        <a:p>
          <a:endParaRPr lang="ru-RU"/>
        </a:p>
      </dgm:t>
    </dgm:pt>
    <dgm:pt modelId="{9D615BC8-7A8D-4873-96D0-608571E0C44E}">
      <dgm:prSet phldrT="[Текст]"/>
      <dgm:spPr>
        <a:solidFill>
          <a:srgbClr val="BD3E31"/>
        </a:solidFill>
        <a:ln>
          <a:solidFill>
            <a:srgbClr val="C00000"/>
          </a:solidFill>
        </a:ln>
      </dgm:spPr>
      <dgm:t>
        <a:bodyPr/>
        <a:lstStyle/>
        <a:p>
          <a:r>
            <a:rPr lang="ru-RU" altLang="ru-RU" b="1" dirty="0" smtClean="0">
              <a:solidFill>
                <a:srgbClr val="F9CE63"/>
              </a:solidFill>
              <a:latin typeface="+mn-lt"/>
            </a:rPr>
            <a:t>Успешно прошли</a:t>
          </a:r>
          <a:endParaRPr lang="ru-RU" b="1" dirty="0">
            <a:solidFill>
              <a:srgbClr val="F9CE63"/>
            </a:solidFill>
            <a:latin typeface="+mn-lt"/>
          </a:endParaRPr>
        </a:p>
      </dgm:t>
    </dgm:pt>
    <dgm:pt modelId="{DA4FD1A1-3BC6-4BFF-96B6-14C649A513AA}" type="parTrans" cxnId="{22B3016C-8824-4D57-890E-1C3FAE14671E}">
      <dgm:prSet/>
      <dgm:spPr/>
      <dgm:t>
        <a:bodyPr/>
        <a:lstStyle/>
        <a:p>
          <a:endParaRPr lang="ru-RU"/>
        </a:p>
      </dgm:t>
    </dgm:pt>
    <dgm:pt modelId="{218CE067-ED88-4809-AE28-E30A177E50A2}" type="sibTrans" cxnId="{22B3016C-8824-4D57-890E-1C3FAE14671E}">
      <dgm:prSet/>
      <dgm:spPr/>
      <dgm:t>
        <a:bodyPr/>
        <a:lstStyle/>
        <a:p>
          <a:endParaRPr lang="ru-RU"/>
        </a:p>
      </dgm:t>
    </dgm:pt>
    <dgm:pt modelId="{8225E0A4-8556-4364-82B0-7EBA514D1C13}">
      <dgm:prSet phldrT="[Текст]"/>
      <dgm:spPr>
        <a:ln>
          <a:solidFill>
            <a:srgbClr val="C00000"/>
          </a:solidFill>
        </a:ln>
      </dgm:spPr>
      <dgm:t>
        <a:bodyPr/>
        <a:lstStyle/>
        <a:p>
          <a:r>
            <a:rPr lang="ru-RU" altLang="ru-RU" b="1" dirty="0" smtClean="0">
              <a:solidFill>
                <a:srgbClr val="000000"/>
              </a:solidFill>
              <a:latin typeface="+mn-lt"/>
            </a:rPr>
            <a:t>научную экспертизу (РИО)</a:t>
          </a:r>
          <a:endParaRPr lang="ru-RU" b="1" dirty="0">
            <a:latin typeface="+mn-lt"/>
          </a:endParaRPr>
        </a:p>
      </dgm:t>
    </dgm:pt>
    <dgm:pt modelId="{18479CE2-ED19-4D29-A77D-7FE8DA75D266}" type="parTrans" cxnId="{2C6B1E5F-33EA-4D52-8016-D1CB45516D45}">
      <dgm:prSet/>
      <dgm:spPr/>
      <dgm:t>
        <a:bodyPr/>
        <a:lstStyle/>
        <a:p>
          <a:endParaRPr lang="ru-RU"/>
        </a:p>
      </dgm:t>
    </dgm:pt>
    <dgm:pt modelId="{5C37F14D-BB68-4CED-AD33-1822885AD350}" type="sibTrans" cxnId="{2C6B1E5F-33EA-4D52-8016-D1CB45516D45}">
      <dgm:prSet/>
      <dgm:spPr/>
      <dgm:t>
        <a:bodyPr/>
        <a:lstStyle/>
        <a:p>
          <a:endParaRPr lang="ru-RU"/>
        </a:p>
      </dgm:t>
    </dgm:pt>
    <dgm:pt modelId="{66C5F303-42F1-4724-89E8-8FC3CF87EFB8}">
      <dgm:prSet phldrT="[Текст]"/>
      <dgm:spPr>
        <a:ln>
          <a:solidFill>
            <a:srgbClr val="C00000"/>
          </a:solidFill>
        </a:ln>
      </dgm:spPr>
      <dgm:t>
        <a:bodyPr/>
        <a:lstStyle/>
        <a:p>
          <a:r>
            <a:rPr lang="ru-RU" altLang="ru-RU" b="1" dirty="0" smtClean="0">
              <a:solidFill>
                <a:srgbClr val="000000"/>
              </a:solidFill>
              <a:latin typeface="+mn-lt"/>
            </a:rPr>
            <a:t>педагогическую экспертизу (РАН)</a:t>
          </a:r>
          <a:endParaRPr lang="ru-RU" b="1" dirty="0">
            <a:latin typeface="+mn-lt"/>
          </a:endParaRPr>
        </a:p>
      </dgm:t>
    </dgm:pt>
    <dgm:pt modelId="{8AD612A6-C800-48AC-B49D-6BE57220DFF8}" type="parTrans" cxnId="{9DD7E9DA-6D52-4297-B315-5AA74185004E}">
      <dgm:prSet/>
      <dgm:spPr/>
      <dgm:t>
        <a:bodyPr/>
        <a:lstStyle/>
        <a:p>
          <a:endParaRPr lang="ru-RU"/>
        </a:p>
      </dgm:t>
    </dgm:pt>
    <dgm:pt modelId="{80495DD2-140A-46FB-A0F5-5284353CF385}" type="sibTrans" cxnId="{9DD7E9DA-6D52-4297-B315-5AA74185004E}">
      <dgm:prSet/>
      <dgm:spPr/>
      <dgm:t>
        <a:bodyPr/>
        <a:lstStyle/>
        <a:p>
          <a:endParaRPr lang="ru-RU"/>
        </a:p>
      </dgm:t>
    </dgm:pt>
    <dgm:pt modelId="{CD4D96C8-66DC-446E-AD88-A6F3FEF19A86}">
      <dgm:prSet phldrT="[Текст]"/>
      <dgm:spPr>
        <a:ln>
          <a:solidFill>
            <a:srgbClr val="C00000"/>
          </a:solidFill>
        </a:ln>
      </dgm:spPr>
      <dgm:t>
        <a:bodyPr/>
        <a:lstStyle/>
        <a:p>
          <a:endParaRPr lang="ru-RU" b="1" dirty="0">
            <a:latin typeface="+mn-lt"/>
          </a:endParaRPr>
        </a:p>
      </dgm:t>
    </dgm:pt>
    <dgm:pt modelId="{34628699-006F-4A95-ACD8-2492DAF824A8}" type="parTrans" cxnId="{F7B2BD99-AA6D-4469-85F6-C4720650D20D}">
      <dgm:prSet/>
      <dgm:spPr/>
      <dgm:t>
        <a:bodyPr/>
        <a:lstStyle/>
        <a:p>
          <a:endParaRPr lang="ru-RU"/>
        </a:p>
      </dgm:t>
    </dgm:pt>
    <dgm:pt modelId="{5EA532A5-80B2-481B-B91E-FAF1F6881308}" type="sibTrans" cxnId="{F7B2BD99-AA6D-4469-85F6-C4720650D20D}">
      <dgm:prSet/>
      <dgm:spPr/>
      <dgm:t>
        <a:bodyPr/>
        <a:lstStyle/>
        <a:p>
          <a:endParaRPr lang="ru-RU"/>
        </a:p>
      </dgm:t>
    </dgm:pt>
    <dgm:pt modelId="{EC3F342D-EF5E-4CF1-8C36-080C4EBDF4E8}">
      <dgm:prSet/>
      <dgm:spPr>
        <a:ln>
          <a:solidFill>
            <a:srgbClr val="C00000"/>
          </a:solidFill>
        </a:ln>
      </dgm:spPr>
      <dgm:t>
        <a:bodyPr/>
        <a:lstStyle/>
        <a:p>
          <a:r>
            <a:rPr lang="ru-RU" altLang="ru-RU" b="1" dirty="0" smtClean="0">
              <a:solidFill>
                <a:srgbClr val="000000"/>
              </a:solidFill>
              <a:latin typeface="+mn-lt"/>
            </a:rPr>
            <a:t>общественную экспертизу (РШБА)</a:t>
          </a:r>
          <a:endParaRPr lang="ru-RU" altLang="ru-RU" b="1" dirty="0">
            <a:solidFill>
              <a:srgbClr val="000000"/>
            </a:solidFill>
            <a:latin typeface="+mn-lt"/>
          </a:endParaRPr>
        </a:p>
      </dgm:t>
    </dgm:pt>
    <dgm:pt modelId="{810CC32D-60CC-4950-BA47-59F08DAF5E91}" type="parTrans" cxnId="{52B35120-3756-45B7-9D88-C9D730BFA55D}">
      <dgm:prSet/>
      <dgm:spPr/>
      <dgm:t>
        <a:bodyPr/>
        <a:lstStyle/>
        <a:p>
          <a:endParaRPr lang="ru-RU"/>
        </a:p>
      </dgm:t>
    </dgm:pt>
    <dgm:pt modelId="{D2A90233-2A78-4AC6-A186-8433FBEEE369}" type="sibTrans" cxnId="{52B35120-3756-45B7-9D88-C9D730BFA55D}">
      <dgm:prSet/>
      <dgm:spPr/>
      <dgm:t>
        <a:bodyPr/>
        <a:lstStyle/>
        <a:p>
          <a:endParaRPr lang="ru-RU"/>
        </a:p>
      </dgm:t>
    </dgm:pt>
    <dgm:pt modelId="{BAF2B458-23F2-418E-8461-B11B41D6701F}">
      <dgm:prSet phldrT="[Текст]"/>
      <dgm:spPr>
        <a:solidFill>
          <a:srgbClr val="BD3E31"/>
        </a:solidFill>
        <a:ln>
          <a:solidFill>
            <a:srgbClr val="C00000"/>
          </a:solidFill>
        </a:ln>
      </dgm:spPr>
      <dgm:t>
        <a:bodyPr/>
        <a:lstStyle/>
        <a:p>
          <a:r>
            <a:rPr lang="ru-RU" b="1" dirty="0" smtClean="0">
              <a:solidFill>
                <a:srgbClr val="F9CE63"/>
              </a:solidFill>
              <a:latin typeface="+mn-lt"/>
              <a:cs typeface="Calibri" pitchFamily="34" charset="0"/>
            </a:rPr>
            <a:t>Рекомендуют</a:t>
          </a:r>
          <a:endParaRPr lang="ru-RU" b="1" dirty="0">
            <a:solidFill>
              <a:srgbClr val="F9CE63"/>
            </a:solidFill>
            <a:latin typeface="+mn-lt"/>
            <a:cs typeface="Calibri" pitchFamily="34" charset="0"/>
          </a:endParaRPr>
        </a:p>
      </dgm:t>
    </dgm:pt>
    <dgm:pt modelId="{87A89C4C-1DAE-4879-AD9A-408D1366142B}" type="parTrans" cxnId="{7243F8A6-2F8E-4D54-A2BC-9A18AA21C7B9}">
      <dgm:prSet/>
      <dgm:spPr/>
      <dgm:t>
        <a:bodyPr/>
        <a:lstStyle/>
        <a:p>
          <a:endParaRPr lang="ru-RU"/>
        </a:p>
      </dgm:t>
    </dgm:pt>
    <dgm:pt modelId="{9C358B86-792D-4D87-8ACF-0098AC1FB6F6}" type="sibTrans" cxnId="{7243F8A6-2F8E-4D54-A2BC-9A18AA21C7B9}">
      <dgm:prSet/>
      <dgm:spPr/>
      <dgm:t>
        <a:bodyPr/>
        <a:lstStyle/>
        <a:p>
          <a:endParaRPr lang="ru-RU"/>
        </a:p>
      </dgm:t>
    </dgm:pt>
    <dgm:pt modelId="{166DAD3E-DFA3-4318-BA06-754D8255B66D}">
      <dgm:prSet/>
      <dgm:spPr>
        <a:ln>
          <a:solidFill>
            <a:srgbClr val="C00000"/>
          </a:solidFill>
        </a:ln>
      </dgm:spPr>
      <dgm:t>
        <a:bodyPr/>
        <a:lstStyle/>
        <a:p>
          <a:r>
            <a:rPr lang="ru-RU" altLang="ru-RU" b="1" dirty="0" smtClean="0">
              <a:solidFill>
                <a:schemeClr val="tx1"/>
              </a:solidFill>
              <a:latin typeface="+mn-lt"/>
              <a:cs typeface="Calibri" pitchFamily="34" charset="0"/>
            </a:rPr>
            <a:t>к использованию при реализации имеющих государственную аккредитацию образовательных программ начального общего, основного общего, среднего общего образования</a:t>
          </a:r>
          <a:endParaRPr lang="ru-RU" b="1" dirty="0">
            <a:solidFill>
              <a:schemeClr val="tx1"/>
            </a:solidFill>
            <a:latin typeface="+mn-lt"/>
          </a:endParaRPr>
        </a:p>
      </dgm:t>
    </dgm:pt>
    <dgm:pt modelId="{4280FAC1-CDB3-4064-A74F-18EB617630E5}" type="parTrans" cxnId="{5A3A9042-3B85-47A1-886F-6B65B95B28EF}">
      <dgm:prSet/>
      <dgm:spPr/>
      <dgm:t>
        <a:bodyPr/>
        <a:lstStyle/>
        <a:p>
          <a:endParaRPr lang="ru-RU"/>
        </a:p>
      </dgm:t>
    </dgm:pt>
    <dgm:pt modelId="{C1448CC9-6D24-424B-BB67-553FEFE44EB0}" type="sibTrans" cxnId="{5A3A9042-3B85-47A1-886F-6B65B95B28EF}">
      <dgm:prSet/>
      <dgm:spPr/>
      <dgm:t>
        <a:bodyPr/>
        <a:lstStyle/>
        <a:p>
          <a:endParaRPr lang="ru-RU"/>
        </a:p>
      </dgm:t>
    </dgm:pt>
    <dgm:pt modelId="{801FED56-E69C-485F-8F40-D3A3958D19FD}" type="pres">
      <dgm:prSet presAssocID="{A04AE5F7-C428-4937-9E26-A19485D55D86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C7388CD-9EBD-4C4D-BA71-C8FE8472AA3F}" type="pres">
      <dgm:prSet presAssocID="{BAF2B458-23F2-418E-8461-B11B41D6701F}" presName="composite" presStyleCnt="0"/>
      <dgm:spPr/>
    </dgm:pt>
    <dgm:pt modelId="{1C49EF5B-B3E2-4D2D-BF4A-CE3B4C6C31B7}" type="pres">
      <dgm:prSet presAssocID="{BAF2B458-23F2-418E-8461-B11B41D6701F}" presName="parentText" presStyleLbl="alignNode1" presStyleIdx="0" presStyleCnt="3" custLinFactY="100000" custLinFactNeighborX="0" custLinFactNeighborY="14281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B9B921-F3BC-4F05-B374-A19EFE8AB6D2}" type="pres">
      <dgm:prSet presAssocID="{BAF2B458-23F2-418E-8461-B11B41D6701F}" presName="descendantText" presStyleLbl="alignAcc1" presStyleIdx="0" presStyleCnt="3" custLinFactY="100000" custLinFactNeighborX="0" custLinFactNeighborY="1709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37C04D-C69B-4190-81B0-F3E9925BE46D}" type="pres">
      <dgm:prSet presAssocID="{9C358B86-792D-4D87-8ACF-0098AC1FB6F6}" presName="sp" presStyleCnt="0"/>
      <dgm:spPr/>
    </dgm:pt>
    <dgm:pt modelId="{ED1EB63C-FE0F-4401-A0DC-03E63FC58728}" type="pres">
      <dgm:prSet presAssocID="{29E19B7D-6D9F-4A12-B8FC-2A5C06328ACE}" presName="composite" presStyleCnt="0"/>
      <dgm:spPr/>
    </dgm:pt>
    <dgm:pt modelId="{D995D719-846F-4956-B031-4D06EC615475}" type="pres">
      <dgm:prSet presAssocID="{29E19B7D-6D9F-4A12-B8FC-2A5C06328ACE}" presName="parentText" presStyleLbl="alignNode1" presStyleIdx="1" presStyleCnt="3" custLinFactNeighborY="-8726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7A6913-E760-419A-A362-0D3A3C43F692}" type="pres">
      <dgm:prSet presAssocID="{29E19B7D-6D9F-4A12-B8FC-2A5C06328ACE}" presName="descendantText" presStyleLbl="alignAcc1" presStyleIdx="1" presStyleCnt="3" custLinFactY="-34255" custLinFactNeighborX="0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B72EF6-29D2-43BD-AB3E-2CD8FB968279}" type="pres">
      <dgm:prSet presAssocID="{F11B994A-B55E-40F8-A92C-D70BDB43739A}" presName="sp" presStyleCnt="0"/>
      <dgm:spPr/>
    </dgm:pt>
    <dgm:pt modelId="{991C1B04-9463-4581-B841-8090BF0CADD8}" type="pres">
      <dgm:prSet presAssocID="{9D615BC8-7A8D-4873-96D0-608571E0C44E}" presName="composite" presStyleCnt="0"/>
      <dgm:spPr/>
    </dgm:pt>
    <dgm:pt modelId="{27A1C123-90E0-46D8-83BA-68375230FA9C}" type="pres">
      <dgm:prSet presAssocID="{9D615BC8-7A8D-4873-96D0-608571E0C44E}" presName="parentText" presStyleLbl="alignNode1" presStyleIdx="2" presStyleCnt="3" custLinFactNeighborY="-8382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850095-077E-45EF-A2FB-43B5A263540D}" type="pres">
      <dgm:prSet presAssocID="{9D615BC8-7A8D-4873-96D0-608571E0C44E}" presName="descendantText" presStyleLbl="alignAcc1" presStyleIdx="2" presStyleCnt="3" custLinFactY="-36297" custLinFactNeighborX="0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DD7E9DA-6D52-4297-B315-5AA74185004E}" srcId="{9D615BC8-7A8D-4873-96D0-608571E0C44E}" destId="{66C5F303-42F1-4724-89E8-8FC3CF87EFB8}" srcOrd="2" destOrd="0" parTransId="{8AD612A6-C800-48AC-B49D-6BE57220DFF8}" sibTransId="{80495DD2-140A-46FB-A0F5-5284353CF385}"/>
    <dgm:cxn modelId="{2304840F-10D7-499A-AC03-A67DBF3F806D}" srcId="{29E19B7D-6D9F-4A12-B8FC-2A5C06328ACE}" destId="{49B8B528-FA50-44E7-85E1-55118D5FF3EC}" srcOrd="1" destOrd="0" parTransId="{060AFBB6-286E-4FBA-9C68-CCF00EC8A643}" sibTransId="{C1B58749-FD95-4746-8504-523FC22F330C}"/>
    <dgm:cxn modelId="{8120B9F6-7D5A-4E7D-8A93-2D37BA0BDE7F}" type="presOf" srcId="{BAF2B458-23F2-418E-8461-B11B41D6701F}" destId="{1C49EF5B-B3E2-4D2D-BF4A-CE3B4C6C31B7}" srcOrd="0" destOrd="0" presId="urn:microsoft.com/office/officeart/2005/8/layout/chevron2"/>
    <dgm:cxn modelId="{C107C31A-7A94-4EA4-90E7-3DACF1037813}" type="presOf" srcId="{4F3CFA31-0C3E-4170-BB2B-0E18CB38A967}" destId="{057A6913-E760-419A-A362-0D3A3C43F692}" srcOrd="0" destOrd="0" presId="urn:microsoft.com/office/officeart/2005/8/layout/chevron2"/>
    <dgm:cxn modelId="{C3EF2B91-2EC3-435A-9DCF-0888D9DC75B5}" srcId="{29E19B7D-6D9F-4A12-B8FC-2A5C06328ACE}" destId="{4F3CFA31-0C3E-4170-BB2B-0E18CB38A967}" srcOrd="0" destOrd="0" parTransId="{5F5A1EE8-13B2-408D-B79C-CEAFCBCEBBA2}" sibTransId="{C92BAA4D-ABB9-43C5-B100-E6C572DEB4D3}"/>
    <dgm:cxn modelId="{99027456-BDF1-443A-8004-EC9846B4EC3E}" type="presOf" srcId="{66C5F303-42F1-4724-89E8-8FC3CF87EFB8}" destId="{93850095-077E-45EF-A2FB-43B5A263540D}" srcOrd="0" destOrd="2" presId="urn:microsoft.com/office/officeart/2005/8/layout/chevron2"/>
    <dgm:cxn modelId="{7243F8A6-2F8E-4D54-A2BC-9A18AA21C7B9}" srcId="{A04AE5F7-C428-4937-9E26-A19485D55D86}" destId="{BAF2B458-23F2-418E-8461-B11B41D6701F}" srcOrd="0" destOrd="0" parTransId="{87A89C4C-1DAE-4879-AD9A-408D1366142B}" sibTransId="{9C358B86-792D-4D87-8ACF-0098AC1FB6F6}"/>
    <dgm:cxn modelId="{52B35120-3756-45B7-9D88-C9D730BFA55D}" srcId="{9D615BC8-7A8D-4873-96D0-608571E0C44E}" destId="{EC3F342D-EF5E-4CF1-8C36-080C4EBDF4E8}" srcOrd="1" destOrd="0" parTransId="{810CC32D-60CC-4950-BA47-59F08DAF5E91}" sibTransId="{D2A90233-2A78-4AC6-A186-8433FBEEE369}"/>
    <dgm:cxn modelId="{F7B2BD99-AA6D-4469-85F6-C4720650D20D}" srcId="{9D615BC8-7A8D-4873-96D0-608571E0C44E}" destId="{CD4D96C8-66DC-446E-AD88-A6F3FEF19A86}" srcOrd="3" destOrd="0" parTransId="{34628699-006F-4A95-ACD8-2492DAF824A8}" sibTransId="{5EA532A5-80B2-481B-B91E-FAF1F6881308}"/>
    <dgm:cxn modelId="{5A3A9042-3B85-47A1-886F-6B65B95B28EF}" srcId="{BAF2B458-23F2-418E-8461-B11B41D6701F}" destId="{166DAD3E-DFA3-4318-BA06-754D8255B66D}" srcOrd="0" destOrd="0" parTransId="{4280FAC1-CDB3-4064-A74F-18EB617630E5}" sibTransId="{C1448CC9-6D24-424B-BB67-553FEFE44EB0}"/>
    <dgm:cxn modelId="{2C6B1E5F-33EA-4D52-8016-D1CB45516D45}" srcId="{9D615BC8-7A8D-4873-96D0-608571E0C44E}" destId="{8225E0A4-8556-4364-82B0-7EBA514D1C13}" srcOrd="0" destOrd="0" parTransId="{18479CE2-ED19-4D29-A77D-7FE8DA75D266}" sibTransId="{5C37F14D-BB68-4CED-AD33-1822885AD350}"/>
    <dgm:cxn modelId="{423E1FC4-3E58-4AB5-B535-06D6AFC8072D}" type="presOf" srcId="{9D615BC8-7A8D-4873-96D0-608571E0C44E}" destId="{27A1C123-90E0-46D8-83BA-68375230FA9C}" srcOrd="0" destOrd="0" presId="urn:microsoft.com/office/officeart/2005/8/layout/chevron2"/>
    <dgm:cxn modelId="{6575DE7B-B418-417D-BF06-4B4A470EE9A2}" type="presOf" srcId="{8225E0A4-8556-4364-82B0-7EBA514D1C13}" destId="{93850095-077E-45EF-A2FB-43B5A263540D}" srcOrd="0" destOrd="0" presId="urn:microsoft.com/office/officeart/2005/8/layout/chevron2"/>
    <dgm:cxn modelId="{A35617DC-CF69-40AE-86CB-8FEA77846A74}" type="presOf" srcId="{CD4D96C8-66DC-446E-AD88-A6F3FEF19A86}" destId="{93850095-077E-45EF-A2FB-43B5A263540D}" srcOrd="0" destOrd="3" presId="urn:microsoft.com/office/officeart/2005/8/layout/chevron2"/>
    <dgm:cxn modelId="{CFB27403-13FD-4A26-A7F6-C973A130449A}" type="presOf" srcId="{A04AE5F7-C428-4937-9E26-A19485D55D86}" destId="{801FED56-E69C-485F-8F40-D3A3958D19FD}" srcOrd="0" destOrd="0" presId="urn:microsoft.com/office/officeart/2005/8/layout/chevron2"/>
    <dgm:cxn modelId="{5FF5B252-AA70-4656-A2D1-3FEEA82DA989}" srcId="{A04AE5F7-C428-4937-9E26-A19485D55D86}" destId="{29E19B7D-6D9F-4A12-B8FC-2A5C06328ACE}" srcOrd="1" destOrd="0" parTransId="{8E0789F5-F127-4653-8F4D-0F18DFE69614}" sibTransId="{F11B994A-B55E-40F8-A92C-D70BDB43739A}"/>
    <dgm:cxn modelId="{B834CD1E-5A6C-4092-99E2-65037ED969F3}" type="presOf" srcId="{29E19B7D-6D9F-4A12-B8FC-2A5C06328ACE}" destId="{D995D719-846F-4956-B031-4D06EC615475}" srcOrd="0" destOrd="0" presId="urn:microsoft.com/office/officeart/2005/8/layout/chevron2"/>
    <dgm:cxn modelId="{22B3016C-8824-4D57-890E-1C3FAE14671E}" srcId="{A04AE5F7-C428-4937-9E26-A19485D55D86}" destId="{9D615BC8-7A8D-4873-96D0-608571E0C44E}" srcOrd="2" destOrd="0" parTransId="{DA4FD1A1-3BC6-4BFF-96B6-14C649A513AA}" sibTransId="{218CE067-ED88-4809-AE28-E30A177E50A2}"/>
    <dgm:cxn modelId="{72351126-D0DC-45D8-9680-6F8A4DB9329E}" type="presOf" srcId="{166DAD3E-DFA3-4318-BA06-754D8255B66D}" destId="{0BB9B921-F3BC-4F05-B374-A19EFE8AB6D2}" srcOrd="0" destOrd="0" presId="urn:microsoft.com/office/officeart/2005/8/layout/chevron2"/>
    <dgm:cxn modelId="{C2AFB07B-E14A-4EED-A662-3CFA50AC953A}" type="presOf" srcId="{49B8B528-FA50-44E7-85E1-55118D5FF3EC}" destId="{057A6913-E760-419A-A362-0D3A3C43F692}" srcOrd="0" destOrd="1" presId="urn:microsoft.com/office/officeart/2005/8/layout/chevron2"/>
    <dgm:cxn modelId="{4967E1BA-C59D-4629-8EDC-8F3515E341A3}" type="presOf" srcId="{EC3F342D-EF5E-4CF1-8C36-080C4EBDF4E8}" destId="{93850095-077E-45EF-A2FB-43B5A263540D}" srcOrd="0" destOrd="1" presId="urn:microsoft.com/office/officeart/2005/8/layout/chevron2"/>
    <dgm:cxn modelId="{CF9B04D1-6BD9-480A-A9C7-80953B19CB43}" type="presParOf" srcId="{801FED56-E69C-485F-8F40-D3A3958D19FD}" destId="{0C7388CD-9EBD-4C4D-BA71-C8FE8472AA3F}" srcOrd="0" destOrd="0" presId="urn:microsoft.com/office/officeart/2005/8/layout/chevron2"/>
    <dgm:cxn modelId="{F3E9E9F9-C91E-466B-8A1F-3D1724C3BD39}" type="presParOf" srcId="{0C7388CD-9EBD-4C4D-BA71-C8FE8472AA3F}" destId="{1C49EF5B-B3E2-4D2D-BF4A-CE3B4C6C31B7}" srcOrd="0" destOrd="0" presId="urn:microsoft.com/office/officeart/2005/8/layout/chevron2"/>
    <dgm:cxn modelId="{03211C69-08A9-4C62-ACD1-82E712E6E934}" type="presParOf" srcId="{0C7388CD-9EBD-4C4D-BA71-C8FE8472AA3F}" destId="{0BB9B921-F3BC-4F05-B374-A19EFE8AB6D2}" srcOrd="1" destOrd="0" presId="urn:microsoft.com/office/officeart/2005/8/layout/chevron2"/>
    <dgm:cxn modelId="{D163D873-19EF-4D8C-BA7E-0469E2E0AE84}" type="presParOf" srcId="{801FED56-E69C-485F-8F40-D3A3958D19FD}" destId="{6A37C04D-C69B-4190-81B0-F3E9925BE46D}" srcOrd="1" destOrd="0" presId="urn:microsoft.com/office/officeart/2005/8/layout/chevron2"/>
    <dgm:cxn modelId="{61CE41AE-6C24-49B9-A23A-34EA7C6F7B98}" type="presParOf" srcId="{801FED56-E69C-485F-8F40-D3A3958D19FD}" destId="{ED1EB63C-FE0F-4401-A0DC-03E63FC58728}" srcOrd="2" destOrd="0" presId="urn:microsoft.com/office/officeart/2005/8/layout/chevron2"/>
    <dgm:cxn modelId="{A4798FA7-F912-406E-B2DD-40005CA2F6BD}" type="presParOf" srcId="{ED1EB63C-FE0F-4401-A0DC-03E63FC58728}" destId="{D995D719-846F-4956-B031-4D06EC615475}" srcOrd="0" destOrd="0" presId="urn:microsoft.com/office/officeart/2005/8/layout/chevron2"/>
    <dgm:cxn modelId="{FFD4BA31-778C-44BD-92FE-DA8613C2F0FD}" type="presParOf" srcId="{ED1EB63C-FE0F-4401-A0DC-03E63FC58728}" destId="{057A6913-E760-419A-A362-0D3A3C43F692}" srcOrd="1" destOrd="0" presId="urn:microsoft.com/office/officeart/2005/8/layout/chevron2"/>
    <dgm:cxn modelId="{85FE80BE-5717-4621-B97E-47F60228D547}" type="presParOf" srcId="{801FED56-E69C-485F-8F40-D3A3958D19FD}" destId="{06B72EF6-29D2-43BD-AB3E-2CD8FB968279}" srcOrd="3" destOrd="0" presId="urn:microsoft.com/office/officeart/2005/8/layout/chevron2"/>
    <dgm:cxn modelId="{8F1AB20B-A9C8-4426-A78A-8C9DD0D0A027}" type="presParOf" srcId="{801FED56-E69C-485F-8F40-D3A3958D19FD}" destId="{991C1B04-9463-4581-B841-8090BF0CADD8}" srcOrd="4" destOrd="0" presId="urn:microsoft.com/office/officeart/2005/8/layout/chevron2"/>
    <dgm:cxn modelId="{B6BEA640-3991-42DF-8F27-D9D41F096E7A}" type="presParOf" srcId="{991C1B04-9463-4581-B841-8090BF0CADD8}" destId="{27A1C123-90E0-46D8-83BA-68375230FA9C}" srcOrd="0" destOrd="0" presId="urn:microsoft.com/office/officeart/2005/8/layout/chevron2"/>
    <dgm:cxn modelId="{19FAFB29-BA7C-46E9-B23E-A40284AC41BC}" type="presParOf" srcId="{991C1B04-9463-4581-B841-8090BF0CADD8}" destId="{93850095-077E-45EF-A2FB-43B5A263540D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168565E-FB83-4B68-82C1-0C4724A5B0BF}" type="doc">
      <dgm:prSet loTypeId="urn:microsoft.com/office/officeart/2005/8/layout/cycle2" loCatId="cycl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23E161DF-1983-4408-80F9-62523D90FF44}">
      <dgm:prSet phldrT="[Текст]"/>
      <dgm:spPr>
        <a:noFill/>
        <a:ln w="57150">
          <a:solidFill>
            <a:srgbClr val="0000FF"/>
          </a:solidFill>
        </a:ln>
        <a:scene3d>
          <a:camera prst="orthographicFront"/>
          <a:lightRig rig="threePt" dir="t"/>
        </a:scene3d>
        <a:sp3d>
          <a:bevelT w="139700" h="139700" prst="divot"/>
        </a:sp3d>
      </dgm:spPr>
      <dgm:t>
        <a:bodyPr/>
        <a:lstStyle/>
        <a:p>
          <a:r>
            <a:rPr lang="ru-RU" b="1" dirty="0" smtClean="0">
              <a:solidFill>
                <a:srgbClr val="753301"/>
              </a:solidFill>
            </a:rPr>
            <a:t>определяем цель</a:t>
          </a:r>
          <a:endParaRPr lang="ru-RU" b="1" dirty="0">
            <a:solidFill>
              <a:srgbClr val="753301"/>
            </a:solidFill>
          </a:endParaRPr>
        </a:p>
      </dgm:t>
    </dgm:pt>
    <dgm:pt modelId="{F009C3CD-9F23-40B0-9DAC-E45CE4E4740B}" type="parTrans" cxnId="{13440E25-01B2-4C69-B7B9-93B725FE18C0}">
      <dgm:prSet/>
      <dgm:spPr/>
      <dgm:t>
        <a:bodyPr/>
        <a:lstStyle/>
        <a:p>
          <a:endParaRPr lang="ru-RU"/>
        </a:p>
      </dgm:t>
    </dgm:pt>
    <dgm:pt modelId="{A33BCEC9-8BE5-43FE-8AD9-3164E864771D}" type="sibTrans" cxnId="{13440E25-01B2-4C69-B7B9-93B725FE18C0}">
      <dgm:prSet/>
      <dgm:spPr>
        <a:solidFill>
          <a:srgbClr val="9900CC"/>
        </a:solidFill>
      </dgm:spPr>
      <dgm:t>
        <a:bodyPr/>
        <a:lstStyle/>
        <a:p>
          <a:endParaRPr lang="ru-RU"/>
        </a:p>
      </dgm:t>
    </dgm:pt>
    <dgm:pt modelId="{E565CC91-1B09-4E0D-B1A2-DB32591E6058}">
      <dgm:prSet phldrT="[Текст]"/>
      <dgm:spPr>
        <a:noFill/>
        <a:ln w="57150">
          <a:solidFill>
            <a:srgbClr val="9900CC"/>
          </a:solidFill>
        </a:ln>
        <a:scene3d>
          <a:camera prst="orthographicFront"/>
          <a:lightRig rig="threePt" dir="t"/>
        </a:scene3d>
        <a:sp3d>
          <a:bevelT w="139700" h="139700" prst="divot"/>
        </a:sp3d>
      </dgm:spPr>
      <dgm:t>
        <a:bodyPr/>
        <a:lstStyle/>
        <a:p>
          <a:r>
            <a:rPr lang="ru-RU" b="1" dirty="0" smtClean="0">
              <a:solidFill>
                <a:srgbClr val="753301"/>
              </a:solidFill>
            </a:rPr>
            <a:t>планируем и создаём условия</a:t>
          </a:r>
          <a:endParaRPr lang="ru-RU" b="1" dirty="0">
            <a:solidFill>
              <a:srgbClr val="753301"/>
            </a:solidFill>
          </a:endParaRPr>
        </a:p>
      </dgm:t>
    </dgm:pt>
    <dgm:pt modelId="{EDD37C0B-C186-4FF5-AA27-746B46D27E05}" type="parTrans" cxnId="{3B4F06B8-7508-4DB5-8FE1-90B2EED7F733}">
      <dgm:prSet/>
      <dgm:spPr/>
      <dgm:t>
        <a:bodyPr/>
        <a:lstStyle/>
        <a:p>
          <a:endParaRPr lang="ru-RU"/>
        </a:p>
      </dgm:t>
    </dgm:pt>
    <dgm:pt modelId="{F235AA07-B838-479A-B06D-B0A053161B0C}" type="sibTrans" cxnId="{3B4F06B8-7508-4DB5-8FE1-90B2EED7F733}">
      <dgm:prSet/>
      <dgm:spPr>
        <a:solidFill>
          <a:srgbClr val="74B230"/>
        </a:solidFill>
      </dgm:spPr>
      <dgm:t>
        <a:bodyPr/>
        <a:lstStyle/>
        <a:p>
          <a:endParaRPr lang="ru-RU"/>
        </a:p>
      </dgm:t>
    </dgm:pt>
    <dgm:pt modelId="{4CB0D0F1-21A4-4ADC-A7B9-C46FB87ACEA1}">
      <dgm:prSet phldrT="[Текст]"/>
      <dgm:spPr>
        <a:noFill/>
        <a:ln w="76200">
          <a:solidFill>
            <a:srgbClr val="92D050"/>
          </a:solidFill>
        </a:ln>
        <a:scene3d>
          <a:camera prst="orthographicFront"/>
          <a:lightRig rig="threePt" dir="t"/>
        </a:scene3d>
        <a:sp3d>
          <a:bevelT w="139700" h="139700" prst="divot"/>
        </a:sp3d>
      </dgm:spPr>
      <dgm:t>
        <a:bodyPr/>
        <a:lstStyle/>
        <a:p>
          <a:r>
            <a:rPr lang="ru-RU" b="1" dirty="0" smtClean="0">
              <a:solidFill>
                <a:srgbClr val="753301"/>
              </a:solidFill>
            </a:rPr>
            <a:t>реализуем проектный замысел</a:t>
          </a:r>
          <a:endParaRPr lang="ru-RU" b="1" dirty="0">
            <a:solidFill>
              <a:srgbClr val="753301"/>
            </a:solidFill>
          </a:endParaRPr>
        </a:p>
      </dgm:t>
    </dgm:pt>
    <dgm:pt modelId="{7F22E9DA-C9E5-4901-9353-4B7134CFDBEA}" type="parTrans" cxnId="{CD217A04-5077-4893-9172-42A2ACE6E81D}">
      <dgm:prSet/>
      <dgm:spPr/>
      <dgm:t>
        <a:bodyPr/>
        <a:lstStyle/>
        <a:p>
          <a:endParaRPr lang="ru-RU"/>
        </a:p>
      </dgm:t>
    </dgm:pt>
    <dgm:pt modelId="{7B8A40E7-4C07-4C49-9D63-7A997271492E}" type="sibTrans" cxnId="{CD217A04-5077-4893-9172-42A2ACE6E81D}">
      <dgm:prSet/>
      <dgm:spPr>
        <a:solidFill>
          <a:srgbClr val="F59433"/>
        </a:solidFill>
      </dgm:spPr>
      <dgm:t>
        <a:bodyPr/>
        <a:lstStyle/>
        <a:p>
          <a:endParaRPr lang="ru-RU"/>
        </a:p>
      </dgm:t>
    </dgm:pt>
    <dgm:pt modelId="{9BEA86E8-2F36-4C81-965B-74B98D92AAD8}">
      <dgm:prSet phldrT="[Текст]"/>
      <dgm:spPr>
        <a:noFill/>
        <a:ln w="57150">
          <a:solidFill>
            <a:srgbClr val="F59433"/>
          </a:solidFill>
        </a:ln>
        <a:scene3d>
          <a:camera prst="orthographicFront"/>
          <a:lightRig rig="threePt" dir="t"/>
        </a:scene3d>
        <a:sp3d>
          <a:bevelT w="139700" h="139700" prst="divot"/>
        </a:sp3d>
      </dgm:spPr>
      <dgm:t>
        <a:bodyPr/>
        <a:lstStyle/>
        <a:p>
          <a:r>
            <a:rPr lang="ru-RU" b="1" dirty="0" smtClean="0">
              <a:solidFill>
                <a:srgbClr val="753301"/>
              </a:solidFill>
            </a:rPr>
            <a:t>подводим итоги</a:t>
          </a:r>
          <a:endParaRPr lang="ru-RU" b="1" dirty="0">
            <a:solidFill>
              <a:srgbClr val="753301"/>
            </a:solidFill>
          </a:endParaRPr>
        </a:p>
      </dgm:t>
    </dgm:pt>
    <dgm:pt modelId="{BDE57656-E06F-45DD-972D-13FBBE2CE185}" type="parTrans" cxnId="{F0E1B0D9-F795-47E5-87F2-3CF022A628AB}">
      <dgm:prSet/>
      <dgm:spPr/>
      <dgm:t>
        <a:bodyPr/>
        <a:lstStyle/>
        <a:p>
          <a:endParaRPr lang="ru-RU"/>
        </a:p>
      </dgm:t>
    </dgm:pt>
    <dgm:pt modelId="{FE71A4B2-B958-4CCA-8D6F-A65B5CD8153A}" type="sibTrans" cxnId="{F0E1B0D9-F795-47E5-87F2-3CF022A628AB}">
      <dgm:prSet/>
      <dgm:spPr>
        <a:solidFill>
          <a:srgbClr val="0000FF"/>
        </a:solidFill>
      </dgm:spPr>
      <dgm:t>
        <a:bodyPr/>
        <a:lstStyle/>
        <a:p>
          <a:endParaRPr lang="ru-RU"/>
        </a:p>
      </dgm:t>
    </dgm:pt>
    <dgm:pt modelId="{DBE41162-D458-48BB-9316-89D5524D7CBD}" type="pres">
      <dgm:prSet presAssocID="{4168565E-FB83-4B68-82C1-0C4724A5B0BF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F631CAA-DCDE-474D-8F84-F87236072D77}" type="pres">
      <dgm:prSet presAssocID="{23E161DF-1983-4408-80F9-62523D90FF44}" presName="node" presStyleLbl="node1" presStyleIdx="0" presStyleCnt="4" custScaleX="121000" custScaleY="121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A5F729-7089-4026-BF3E-B756EFACD84A}" type="pres">
      <dgm:prSet presAssocID="{A33BCEC9-8BE5-43FE-8AD9-3164E864771D}" presName="sibTrans" presStyleLbl="sibTrans2D1" presStyleIdx="0" presStyleCnt="4" custScaleX="121000" custScaleY="121000"/>
      <dgm:spPr/>
      <dgm:t>
        <a:bodyPr/>
        <a:lstStyle/>
        <a:p>
          <a:endParaRPr lang="ru-RU"/>
        </a:p>
      </dgm:t>
    </dgm:pt>
    <dgm:pt modelId="{71DC5F28-1273-4017-AE2F-2263C996F149}" type="pres">
      <dgm:prSet presAssocID="{A33BCEC9-8BE5-43FE-8AD9-3164E864771D}" presName="connectorText" presStyleLbl="sibTrans2D1" presStyleIdx="0" presStyleCnt="4"/>
      <dgm:spPr/>
      <dgm:t>
        <a:bodyPr/>
        <a:lstStyle/>
        <a:p>
          <a:endParaRPr lang="ru-RU"/>
        </a:p>
      </dgm:t>
    </dgm:pt>
    <dgm:pt modelId="{37EACC52-A56F-44D3-AF69-E9AB5469783A}" type="pres">
      <dgm:prSet presAssocID="{E565CC91-1B09-4E0D-B1A2-DB32591E6058}" presName="node" presStyleLbl="node1" presStyleIdx="1" presStyleCnt="4" custScaleX="121000" custScaleY="121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DD469F-C189-417E-8EBC-06AF02A9A1A3}" type="pres">
      <dgm:prSet presAssocID="{F235AA07-B838-479A-B06D-B0A053161B0C}" presName="sibTrans" presStyleLbl="sibTrans2D1" presStyleIdx="1" presStyleCnt="4" custScaleX="121000" custScaleY="121000"/>
      <dgm:spPr/>
      <dgm:t>
        <a:bodyPr/>
        <a:lstStyle/>
        <a:p>
          <a:endParaRPr lang="ru-RU"/>
        </a:p>
      </dgm:t>
    </dgm:pt>
    <dgm:pt modelId="{739C2676-5B0C-4923-801D-17BD51F0CFC8}" type="pres">
      <dgm:prSet presAssocID="{F235AA07-B838-479A-B06D-B0A053161B0C}" presName="connectorText" presStyleLbl="sibTrans2D1" presStyleIdx="1" presStyleCnt="4"/>
      <dgm:spPr/>
      <dgm:t>
        <a:bodyPr/>
        <a:lstStyle/>
        <a:p>
          <a:endParaRPr lang="ru-RU"/>
        </a:p>
      </dgm:t>
    </dgm:pt>
    <dgm:pt modelId="{D5A514F9-840C-4DD8-AAC0-BAD0A3FF3263}" type="pres">
      <dgm:prSet presAssocID="{4CB0D0F1-21A4-4ADC-A7B9-C46FB87ACEA1}" presName="node" presStyleLbl="node1" presStyleIdx="2" presStyleCnt="4" custScaleX="121000" custScaleY="121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89BEEA-49C7-4C2D-9EF7-5A25256E0F40}" type="pres">
      <dgm:prSet presAssocID="{7B8A40E7-4C07-4C49-9D63-7A997271492E}" presName="sibTrans" presStyleLbl="sibTrans2D1" presStyleIdx="2" presStyleCnt="4" custScaleX="121000" custScaleY="121000"/>
      <dgm:spPr/>
      <dgm:t>
        <a:bodyPr/>
        <a:lstStyle/>
        <a:p>
          <a:endParaRPr lang="ru-RU"/>
        </a:p>
      </dgm:t>
    </dgm:pt>
    <dgm:pt modelId="{062CB6C5-8A2D-413D-B0D6-3BA89ADA6CA2}" type="pres">
      <dgm:prSet presAssocID="{7B8A40E7-4C07-4C49-9D63-7A997271492E}" presName="connectorText" presStyleLbl="sibTrans2D1" presStyleIdx="2" presStyleCnt="4"/>
      <dgm:spPr/>
      <dgm:t>
        <a:bodyPr/>
        <a:lstStyle/>
        <a:p>
          <a:endParaRPr lang="ru-RU"/>
        </a:p>
      </dgm:t>
    </dgm:pt>
    <dgm:pt modelId="{0E81AB60-7370-4EE0-B5B5-D250A295841C}" type="pres">
      <dgm:prSet presAssocID="{9BEA86E8-2F36-4C81-965B-74B98D92AAD8}" presName="node" presStyleLbl="node1" presStyleIdx="3" presStyleCnt="4" custScaleX="121000" custScaleY="121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125290-111B-4783-8E5A-4C9CA11BDA29}" type="pres">
      <dgm:prSet presAssocID="{FE71A4B2-B958-4CCA-8D6F-A65B5CD8153A}" presName="sibTrans" presStyleLbl="sibTrans2D1" presStyleIdx="3" presStyleCnt="4" custScaleX="121000" custScaleY="121000"/>
      <dgm:spPr/>
      <dgm:t>
        <a:bodyPr/>
        <a:lstStyle/>
        <a:p>
          <a:endParaRPr lang="ru-RU"/>
        </a:p>
      </dgm:t>
    </dgm:pt>
    <dgm:pt modelId="{56677DDA-5771-49E5-81EF-F9D2B57F113C}" type="pres">
      <dgm:prSet presAssocID="{FE71A4B2-B958-4CCA-8D6F-A65B5CD8153A}" presName="connectorText" presStyleLbl="sibTrans2D1" presStyleIdx="3" presStyleCnt="4"/>
      <dgm:spPr/>
      <dgm:t>
        <a:bodyPr/>
        <a:lstStyle/>
        <a:p>
          <a:endParaRPr lang="ru-RU"/>
        </a:p>
      </dgm:t>
    </dgm:pt>
  </dgm:ptLst>
  <dgm:cxnLst>
    <dgm:cxn modelId="{DA09434F-1C3D-4D26-A4F2-0B276FDB7FF0}" type="presOf" srcId="{4168565E-FB83-4B68-82C1-0C4724A5B0BF}" destId="{DBE41162-D458-48BB-9316-89D5524D7CBD}" srcOrd="0" destOrd="0" presId="urn:microsoft.com/office/officeart/2005/8/layout/cycle2"/>
    <dgm:cxn modelId="{13440E25-01B2-4C69-B7B9-93B725FE18C0}" srcId="{4168565E-FB83-4B68-82C1-0C4724A5B0BF}" destId="{23E161DF-1983-4408-80F9-62523D90FF44}" srcOrd="0" destOrd="0" parTransId="{F009C3CD-9F23-40B0-9DAC-E45CE4E4740B}" sibTransId="{A33BCEC9-8BE5-43FE-8AD9-3164E864771D}"/>
    <dgm:cxn modelId="{2DACD7EB-1B8B-4585-9267-EE23B56D94EF}" type="presOf" srcId="{7B8A40E7-4C07-4C49-9D63-7A997271492E}" destId="{062CB6C5-8A2D-413D-B0D6-3BA89ADA6CA2}" srcOrd="1" destOrd="0" presId="urn:microsoft.com/office/officeart/2005/8/layout/cycle2"/>
    <dgm:cxn modelId="{DBD0A6B5-94D3-4370-BC3C-F860B74121BF}" type="presOf" srcId="{FE71A4B2-B958-4CCA-8D6F-A65B5CD8153A}" destId="{56677DDA-5771-49E5-81EF-F9D2B57F113C}" srcOrd="1" destOrd="0" presId="urn:microsoft.com/office/officeart/2005/8/layout/cycle2"/>
    <dgm:cxn modelId="{F0E1B0D9-F795-47E5-87F2-3CF022A628AB}" srcId="{4168565E-FB83-4B68-82C1-0C4724A5B0BF}" destId="{9BEA86E8-2F36-4C81-965B-74B98D92AAD8}" srcOrd="3" destOrd="0" parTransId="{BDE57656-E06F-45DD-972D-13FBBE2CE185}" sibTransId="{FE71A4B2-B958-4CCA-8D6F-A65B5CD8153A}"/>
    <dgm:cxn modelId="{C03A9946-2EBC-4562-966F-D60012F34A3F}" type="presOf" srcId="{FE71A4B2-B958-4CCA-8D6F-A65B5CD8153A}" destId="{A0125290-111B-4783-8E5A-4C9CA11BDA29}" srcOrd="0" destOrd="0" presId="urn:microsoft.com/office/officeart/2005/8/layout/cycle2"/>
    <dgm:cxn modelId="{0608897E-1ABE-436C-8C0A-4ADDA63FEE79}" type="presOf" srcId="{F235AA07-B838-479A-B06D-B0A053161B0C}" destId="{739C2676-5B0C-4923-801D-17BD51F0CFC8}" srcOrd="1" destOrd="0" presId="urn:microsoft.com/office/officeart/2005/8/layout/cycle2"/>
    <dgm:cxn modelId="{B2B18053-911E-43BF-AC0C-C946A3B73AB1}" type="presOf" srcId="{E565CC91-1B09-4E0D-B1A2-DB32591E6058}" destId="{37EACC52-A56F-44D3-AF69-E9AB5469783A}" srcOrd="0" destOrd="0" presId="urn:microsoft.com/office/officeart/2005/8/layout/cycle2"/>
    <dgm:cxn modelId="{CD217A04-5077-4893-9172-42A2ACE6E81D}" srcId="{4168565E-FB83-4B68-82C1-0C4724A5B0BF}" destId="{4CB0D0F1-21A4-4ADC-A7B9-C46FB87ACEA1}" srcOrd="2" destOrd="0" parTransId="{7F22E9DA-C9E5-4901-9353-4B7134CFDBEA}" sibTransId="{7B8A40E7-4C07-4C49-9D63-7A997271492E}"/>
    <dgm:cxn modelId="{3B4F06B8-7508-4DB5-8FE1-90B2EED7F733}" srcId="{4168565E-FB83-4B68-82C1-0C4724A5B0BF}" destId="{E565CC91-1B09-4E0D-B1A2-DB32591E6058}" srcOrd="1" destOrd="0" parTransId="{EDD37C0B-C186-4FF5-AA27-746B46D27E05}" sibTransId="{F235AA07-B838-479A-B06D-B0A053161B0C}"/>
    <dgm:cxn modelId="{4A9A793F-CDD8-465B-8E6D-89B5A6987B66}" type="presOf" srcId="{F235AA07-B838-479A-B06D-B0A053161B0C}" destId="{D1DD469F-C189-417E-8EBC-06AF02A9A1A3}" srcOrd="0" destOrd="0" presId="urn:microsoft.com/office/officeart/2005/8/layout/cycle2"/>
    <dgm:cxn modelId="{F903BC0B-50E8-4F63-9DB4-BA3A4DA9420B}" type="presOf" srcId="{4CB0D0F1-21A4-4ADC-A7B9-C46FB87ACEA1}" destId="{D5A514F9-840C-4DD8-AAC0-BAD0A3FF3263}" srcOrd="0" destOrd="0" presId="urn:microsoft.com/office/officeart/2005/8/layout/cycle2"/>
    <dgm:cxn modelId="{1B1920D1-910E-4C67-A73E-FCE8BF8F6B02}" type="presOf" srcId="{23E161DF-1983-4408-80F9-62523D90FF44}" destId="{3F631CAA-DCDE-474D-8F84-F87236072D77}" srcOrd="0" destOrd="0" presId="urn:microsoft.com/office/officeart/2005/8/layout/cycle2"/>
    <dgm:cxn modelId="{5F3CF386-EDD5-4C87-98E0-084D3943DA5E}" type="presOf" srcId="{7B8A40E7-4C07-4C49-9D63-7A997271492E}" destId="{4189BEEA-49C7-4C2D-9EF7-5A25256E0F40}" srcOrd="0" destOrd="0" presId="urn:microsoft.com/office/officeart/2005/8/layout/cycle2"/>
    <dgm:cxn modelId="{A72B21E6-13AF-4E27-B64C-4EA5A738B174}" type="presOf" srcId="{A33BCEC9-8BE5-43FE-8AD9-3164E864771D}" destId="{71DC5F28-1273-4017-AE2F-2263C996F149}" srcOrd="1" destOrd="0" presId="urn:microsoft.com/office/officeart/2005/8/layout/cycle2"/>
    <dgm:cxn modelId="{F731D5DB-F06B-44A8-BFD7-07FE9F851B69}" type="presOf" srcId="{A33BCEC9-8BE5-43FE-8AD9-3164E864771D}" destId="{C8A5F729-7089-4026-BF3E-B756EFACD84A}" srcOrd="0" destOrd="0" presId="urn:microsoft.com/office/officeart/2005/8/layout/cycle2"/>
    <dgm:cxn modelId="{DE6A19F0-A4D0-4716-807B-E4E2CE197750}" type="presOf" srcId="{9BEA86E8-2F36-4C81-965B-74B98D92AAD8}" destId="{0E81AB60-7370-4EE0-B5B5-D250A295841C}" srcOrd="0" destOrd="0" presId="urn:microsoft.com/office/officeart/2005/8/layout/cycle2"/>
    <dgm:cxn modelId="{096B8BF8-3031-4DEE-B61A-E1E2DF4F8046}" type="presParOf" srcId="{DBE41162-D458-48BB-9316-89D5524D7CBD}" destId="{3F631CAA-DCDE-474D-8F84-F87236072D77}" srcOrd="0" destOrd="0" presId="urn:microsoft.com/office/officeart/2005/8/layout/cycle2"/>
    <dgm:cxn modelId="{4B32113F-7F40-427A-9783-7681998E640E}" type="presParOf" srcId="{DBE41162-D458-48BB-9316-89D5524D7CBD}" destId="{C8A5F729-7089-4026-BF3E-B756EFACD84A}" srcOrd="1" destOrd="0" presId="urn:microsoft.com/office/officeart/2005/8/layout/cycle2"/>
    <dgm:cxn modelId="{544FF8D9-BADE-4825-B873-C5D7E03C36E3}" type="presParOf" srcId="{C8A5F729-7089-4026-BF3E-B756EFACD84A}" destId="{71DC5F28-1273-4017-AE2F-2263C996F149}" srcOrd="0" destOrd="0" presId="urn:microsoft.com/office/officeart/2005/8/layout/cycle2"/>
    <dgm:cxn modelId="{C01D21EC-750B-47AC-863C-821F9EE37F98}" type="presParOf" srcId="{DBE41162-D458-48BB-9316-89D5524D7CBD}" destId="{37EACC52-A56F-44D3-AF69-E9AB5469783A}" srcOrd="2" destOrd="0" presId="urn:microsoft.com/office/officeart/2005/8/layout/cycle2"/>
    <dgm:cxn modelId="{AD6B47C4-D74C-497B-9A5C-8AC8C5B1F3C4}" type="presParOf" srcId="{DBE41162-D458-48BB-9316-89D5524D7CBD}" destId="{D1DD469F-C189-417E-8EBC-06AF02A9A1A3}" srcOrd="3" destOrd="0" presId="urn:microsoft.com/office/officeart/2005/8/layout/cycle2"/>
    <dgm:cxn modelId="{730E0284-E954-4FF0-A401-04E6C92BC622}" type="presParOf" srcId="{D1DD469F-C189-417E-8EBC-06AF02A9A1A3}" destId="{739C2676-5B0C-4923-801D-17BD51F0CFC8}" srcOrd="0" destOrd="0" presId="urn:microsoft.com/office/officeart/2005/8/layout/cycle2"/>
    <dgm:cxn modelId="{ADB6A432-53E0-4CD4-BB4D-DC56A5DFF0E0}" type="presParOf" srcId="{DBE41162-D458-48BB-9316-89D5524D7CBD}" destId="{D5A514F9-840C-4DD8-AAC0-BAD0A3FF3263}" srcOrd="4" destOrd="0" presId="urn:microsoft.com/office/officeart/2005/8/layout/cycle2"/>
    <dgm:cxn modelId="{82424228-8AF4-4AB1-B86C-A9E31C1F4648}" type="presParOf" srcId="{DBE41162-D458-48BB-9316-89D5524D7CBD}" destId="{4189BEEA-49C7-4C2D-9EF7-5A25256E0F40}" srcOrd="5" destOrd="0" presId="urn:microsoft.com/office/officeart/2005/8/layout/cycle2"/>
    <dgm:cxn modelId="{A2C37058-4A87-4C30-A150-2DC22E7A8C65}" type="presParOf" srcId="{4189BEEA-49C7-4C2D-9EF7-5A25256E0F40}" destId="{062CB6C5-8A2D-413D-B0D6-3BA89ADA6CA2}" srcOrd="0" destOrd="0" presId="urn:microsoft.com/office/officeart/2005/8/layout/cycle2"/>
    <dgm:cxn modelId="{0650FE19-C373-4330-A029-FCECF81EDEB6}" type="presParOf" srcId="{DBE41162-D458-48BB-9316-89D5524D7CBD}" destId="{0E81AB60-7370-4EE0-B5B5-D250A295841C}" srcOrd="6" destOrd="0" presId="urn:microsoft.com/office/officeart/2005/8/layout/cycle2"/>
    <dgm:cxn modelId="{1158B6B3-99D9-47EE-A6B5-F20011DD5156}" type="presParOf" srcId="{DBE41162-D458-48BB-9316-89D5524D7CBD}" destId="{A0125290-111B-4783-8E5A-4C9CA11BDA29}" srcOrd="7" destOrd="0" presId="urn:microsoft.com/office/officeart/2005/8/layout/cycle2"/>
    <dgm:cxn modelId="{EC03CC1E-99E3-4736-AAF8-B4EEE83A06E5}" type="presParOf" srcId="{A0125290-111B-4783-8E5A-4C9CA11BDA29}" destId="{56677DDA-5771-49E5-81EF-F9D2B57F113C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E0AFBD8D-66F0-4EF9-A7A1-F98E2B0A7C79}" type="doc">
      <dgm:prSet loTypeId="urn:microsoft.com/office/officeart/2005/8/layout/pList2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82D6901-8460-47F6-82AA-F41DFB50BAEE}">
      <dgm:prSet phldrT="[Текст]"/>
      <dgm:spPr/>
      <dgm:t>
        <a:bodyPr/>
        <a:lstStyle/>
        <a:p>
          <a:r>
            <a:rPr lang="ru-RU" altLang="ru-RU" dirty="0" smtClean="0">
              <a:solidFill>
                <a:srgbClr val="753301"/>
              </a:solidFill>
              <a:latin typeface="Calibri" pitchFamily="34" charset="0"/>
            </a:rPr>
            <a:t>нельзя </a:t>
          </a:r>
          <a:r>
            <a:rPr lang="ru-RU" altLang="ru-RU" b="1" dirty="0" smtClean="0">
              <a:solidFill>
                <a:srgbClr val="753301"/>
              </a:solidFill>
              <a:latin typeface="Calibri" pitchFamily="34" charset="0"/>
            </a:rPr>
            <a:t>дробить и выхватывать</a:t>
          </a:r>
          <a:r>
            <a:rPr lang="ru-RU" altLang="ru-RU" dirty="0" smtClean="0">
              <a:solidFill>
                <a:srgbClr val="753301"/>
              </a:solidFill>
              <a:latin typeface="Calibri" pitchFamily="34" charset="0"/>
            </a:rPr>
            <a:t> отдельные ее части</a:t>
          </a:r>
          <a:endParaRPr lang="ru-RU" dirty="0">
            <a:solidFill>
              <a:srgbClr val="753301"/>
            </a:solidFill>
          </a:endParaRPr>
        </a:p>
      </dgm:t>
    </dgm:pt>
    <dgm:pt modelId="{4F1C4F3C-0BF9-41B0-B3B1-BD515DED72E1}" type="parTrans" cxnId="{2FDA171D-7957-4E73-9E00-D2F97DBD9DF9}">
      <dgm:prSet/>
      <dgm:spPr/>
      <dgm:t>
        <a:bodyPr/>
        <a:lstStyle/>
        <a:p>
          <a:endParaRPr lang="ru-RU"/>
        </a:p>
      </dgm:t>
    </dgm:pt>
    <dgm:pt modelId="{141B7418-B147-488F-9E2D-08B32CF1DA73}" type="sibTrans" cxnId="{2FDA171D-7957-4E73-9E00-D2F97DBD9DF9}">
      <dgm:prSet/>
      <dgm:spPr/>
      <dgm:t>
        <a:bodyPr/>
        <a:lstStyle/>
        <a:p>
          <a:endParaRPr lang="ru-RU"/>
        </a:p>
      </dgm:t>
    </dgm:pt>
    <dgm:pt modelId="{C70108F7-DD9C-4707-AD3A-6C2953137791}">
      <dgm:prSet phldrT="[Текст]"/>
      <dgm:spPr/>
      <dgm:t>
        <a:bodyPr/>
        <a:lstStyle/>
        <a:p>
          <a:r>
            <a:rPr lang="ru-RU" altLang="ru-RU" b="1" dirty="0" smtClean="0">
              <a:solidFill>
                <a:srgbClr val="753301"/>
              </a:solidFill>
              <a:latin typeface="Calibri" pitchFamily="34" charset="0"/>
            </a:rPr>
            <a:t> нельзя подменять</a:t>
          </a:r>
          <a:r>
            <a:rPr lang="ru-RU" altLang="ru-RU" dirty="0" smtClean="0">
              <a:solidFill>
                <a:srgbClr val="753301"/>
              </a:solidFill>
              <a:latin typeface="Calibri" pitchFamily="34" charset="0"/>
            </a:rPr>
            <a:t> цели и подцели отдельных заданий или уроков</a:t>
          </a:r>
          <a:endParaRPr lang="ru-RU" dirty="0">
            <a:solidFill>
              <a:srgbClr val="753301"/>
            </a:solidFill>
          </a:endParaRPr>
        </a:p>
      </dgm:t>
    </dgm:pt>
    <dgm:pt modelId="{14C5B45D-B65C-46AA-B665-AC8AE8D91645}" type="parTrans" cxnId="{9F86D77B-E4F1-4A5A-BB28-04297A349BD4}">
      <dgm:prSet/>
      <dgm:spPr/>
      <dgm:t>
        <a:bodyPr/>
        <a:lstStyle/>
        <a:p>
          <a:endParaRPr lang="ru-RU"/>
        </a:p>
      </dgm:t>
    </dgm:pt>
    <dgm:pt modelId="{1E271D38-CF24-4D8D-A926-C911D18EE461}" type="sibTrans" cxnId="{9F86D77B-E4F1-4A5A-BB28-04297A349BD4}">
      <dgm:prSet/>
      <dgm:spPr/>
      <dgm:t>
        <a:bodyPr/>
        <a:lstStyle/>
        <a:p>
          <a:endParaRPr lang="ru-RU"/>
        </a:p>
      </dgm:t>
    </dgm:pt>
    <dgm:pt modelId="{9A08A6BB-01BD-4A24-8930-A41F247A6495}">
      <dgm:prSet phldrT="[Текст]"/>
      <dgm:spPr/>
      <dgm:t>
        <a:bodyPr/>
        <a:lstStyle/>
        <a:p>
          <a:r>
            <a:rPr lang="ru-RU" altLang="ru-RU" dirty="0" smtClean="0">
              <a:solidFill>
                <a:srgbClr val="753301"/>
              </a:solidFill>
              <a:latin typeface="Calibri" pitchFamily="34" charset="0"/>
            </a:rPr>
            <a:t>нарушать </a:t>
          </a:r>
          <a:r>
            <a:rPr lang="ru-RU" altLang="ru-RU" b="1" dirty="0" smtClean="0">
              <a:solidFill>
                <a:srgbClr val="753301"/>
              </a:solidFill>
              <a:latin typeface="Calibri" pitchFamily="34" charset="0"/>
            </a:rPr>
            <a:t>принципы</a:t>
          </a:r>
          <a:r>
            <a:rPr lang="ru-RU" altLang="ru-RU" dirty="0" smtClean="0">
              <a:solidFill>
                <a:srgbClr val="753301"/>
              </a:solidFill>
              <a:latin typeface="Calibri" pitchFamily="34" charset="0"/>
            </a:rPr>
            <a:t>, организационные </a:t>
          </a:r>
          <a:r>
            <a:rPr lang="ru-RU" altLang="ru-RU" b="1" dirty="0" smtClean="0">
              <a:solidFill>
                <a:srgbClr val="753301"/>
              </a:solidFill>
              <a:latin typeface="Calibri" pitchFamily="34" charset="0"/>
            </a:rPr>
            <a:t>формы </a:t>
          </a:r>
          <a:r>
            <a:rPr lang="ru-RU" altLang="ru-RU" dirty="0" smtClean="0">
              <a:solidFill>
                <a:srgbClr val="753301"/>
              </a:solidFill>
              <a:latin typeface="Calibri" pitchFamily="34" charset="0"/>
            </a:rPr>
            <a:t>и </a:t>
          </a:r>
          <a:r>
            <a:rPr lang="ru-RU" altLang="ru-RU" b="1" dirty="0" smtClean="0">
              <a:solidFill>
                <a:srgbClr val="753301"/>
              </a:solidFill>
              <a:latin typeface="Calibri" pitchFamily="34" charset="0"/>
            </a:rPr>
            <a:t>методы</a:t>
          </a:r>
          <a:endParaRPr lang="ru-RU" dirty="0">
            <a:solidFill>
              <a:srgbClr val="753301"/>
            </a:solidFill>
          </a:endParaRPr>
        </a:p>
      </dgm:t>
    </dgm:pt>
    <dgm:pt modelId="{E9452F44-FFC4-4274-9CD3-A9D5DFBCBA8F}" type="parTrans" cxnId="{94187290-1DFD-4FF1-93E3-F1215F3E4627}">
      <dgm:prSet/>
      <dgm:spPr/>
      <dgm:t>
        <a:bodyPr/>
        <a:lstStyle/>
        <a:p>
          <a:endParaRPr lang="ru-RU"/>
        </a:p>
      </dgm:t>
    </dgm:pt>
    <dgm:pt modelId="{F3E3983D-F91C-4754-BDEB-0B2F55D9792A}" type="sibTrans" cxnId="{94187290-1DFD-4FF1-93E3-F1215F3E4627}">
      <dgm:prSet/>
      <dgm:spPr/>
      <dgm:t>
        <a:bodyPr/>
        <a:lstStyle/>
        <a:p>
          <a:endParaRPr lang="ru-RU"/>
        </a:p>
      </dgm:t>
    </dgm:pt>
    <dgm:pt modelId="{A865839D-A972-4B80-8CC9-99CCC51B432A}">
      <dgm:prSet phldrT="[Текст]"/>
      <dgm:spPr/>
      <dgm:t>
        <a:bodyPr/>
        <a:lstStyle/>
        <a:p>
          <a:r>
            <a:rPr lang="ru-RU" dirty="0" smtClean="0">
              <a:solidFill>
                <a:srgbClr val="002060"/>
              </a:solidFill>
              <a:latin typeface="Calibri" pitchFamily="34" charset="0"/>
            </a:rPr>
            <a:t> </a:t>
          </a:r>
          <a:r>
            <a:rPr lang="ru-RU" dirty="0" smtClean="0">
              <a:solidFill>
                <a:srgbClr val="753301"/>
              </a:solidFill>
              <a:latin typeface="Calibri" pitchFamily="34" charset="0"/>
            </a:rPr>
            <a:t>проектная деятельность соответствует </a:t>
          </a:r>
          <a:r>
            <a:rPr lang="ru-RU" b="1" dirty="0" smtClean="0">
              <a:solidFill>
                <a:srgbClr val="753301"/>
              </a:solidFill>
              <a:latin typeface="Calibri" pitchFamily="34" charset="0"/>
            </a:rPr>
            <a:t>возрастным особенностям </a:t>
          </a:r>
          <a:r>
            <a:rPr lang="ru-RU" dirty="0" smtClean="0">
              <a:solidFill>
                <a:srgbClr val="753301"/>
              </a:solidFill>
              <a:latin typeface="Calibri" pitchFamily="34" charset="0"/>
            </a:rPr>
            <a:t>учеников и их ведущей игровой деятельности</a:t>
          </a:r>
          <a:endParaRPr lang="ru-RU" dirty="0">
            <a:solidFill>
              <a:srgbClr val="753301"/>
            </a:solidFill>
          </a:endParaRPr>
        </a:p>
      </dgm:t>
    </dgm:pt>
    <dgm:pt modelId="{22A8234D-DCA8-43E6-AB6C-0CAF1A960B6D}" type="parTrans" cxnId="{5B8311D7-6431-4CD4-ACC2-38F50B21B4F5}">
      <dgm:prSet/>
      <dgm:spPr/>
      <dgm:t>
        <a:bodyPr/>
        <a:lstStyle/>
        <a:p>
          <a:endParaRPr lang="ru-RU"/>
        </a:p>
      </dgm:t>
    </dgm:pt>
    <dgm:pt modelId="{2820ECB1-6E66-4F99-9B9D-0E7129CC83A8}" type="sibTrans" cxnId="{5B8311D7-6431-4CD4-ACC2-38F50B21B4F5}">
      <dgm:prSet/>
      <dgm:spPr/>
      <dgm:t>
        <a:bodyPr/>
        <a:lstStyle/>
        <a:p>
          <a:endParaRPr lang="ru-RU"/>
        </a:p>
      </dgm:t>
    </dgm:pt>
    <dgm:pt modelId="{75E069D5-287A-463A-8C33-E7F0A3543E4D}">
      <dgm:prSet phldrT="[Текст]"/>
      <dgm:spPr/>
      <dgm:t>
        <a:bodyPr/>
        <a:lstStyle/>
        <a:p>
          <a:r>
            <a:rPr lang="ru-RU" altLang="ru-RU" dirty="0" smtClean="0">
              <a:solidFill>
                <a:srgbClr val="753301"/>
              </a:solidFill>
              <a:latin typeface="Calibri" pitchFamily="34" charset="0"/>
            </a:rPr>
            <a:t>нарушать </a:t>
          </a:r>
          <a:r>
            <a:rPr lang="ru-RU" altLang="ru-RU" b="1" dirty="0" smtClean="0">
              <a:solidFill>
                <a:srgbClr val="753301"/>
              </a:solidFill>
              <a:latin typeface="Calibri" pitchFamily="34" charset="0"/>
            </a:rPr>
            <a:t>технологическую цепочку заданий</a:t>
          </a:r>
          <a:endParaRPr lang="ru-RU" dirty="0">
            <a:solidFill>
              <a:srgbClr val="753301"/>
            </a:solidFill>
          </a:endParaRPr>
        </a:p>
      </dgm:t>
    </dgm:pt>
    <dgm:pt modelId="{E128C454-752B-4CC1-A22B-F4DEC6B192C8}" type="parTrans" cxnId="{52D037E8-3387-499C-97B9-2FE150874431}">
      <dgm:prSet/>
      <dgm:spPr/>
      <dgm:t>
        <a:bodyPr/>
        <a:lstStyle/>
        <a:p>
          <a:endParaRPr lang="ru-RU"/>
        </a:p>
      </dgm:t>
    </dgm:pt>
    <dgm:pt modelId="{39D60226-1ECF-468E-89EA-D946F45D9B64}" type="sibTrans" cxnId="{52D037E8-3387-499C-97B9-2FE150874431}">
      <dgm:prSet/>
      <dgm:spPr/>
      <dgm:t>
        <a:bodyPr/>
        <a:lstStyle/>
        <a:p>
          <a:endParaRPr lang="ru-RU"/>
        </a:p>
      </dgm:t>
    </dgm:pt>
    <dgm:pt modelId="{18DC11A9-A830-458B-9483-C44F4A5E9710}">
      <dgm:prSet phldrT="[Текст]"/>
      <dgm:spPr/>
      <dgm:t>
        <a:bodyPr/>
        <a:lstStyle/>
        <a:p>
          <a:r>
            <a:rPr lang="ru-RU" b="1" dirty="0" smtClean="0">
              <a:solidFill>
                <a:srgbClr val="753301"/>
              </a:solidFill>
              <a:latin typeface="Calibri" pitchFamily="34" charset="0"/>
            </a:rPr>
            <a:t>Задания для работы подобраны в форме игры</a:t>
          </a:r>
          <a:endParaRPr lang="ru-RU" dirty="0">
            <a:solidFill>
              <a:srgbClr val="753301"/>
            </a:solidFill>
          </a:endParaRPr>
        </a:p>
      </dgm:t>
    </dgm:pt>
    <dgm:pt modelId="{1DEB9270-827E-41A8-822B-3DC2FD874357}" type="parTrans" cxnId="{F0FED57A-6650-4060-BFCD-E57E4E41575A}">
      <dgm:prSet/>
      <dgm:spPr/>
      <dgm:t>
        <a:bodyPr/>
        <a:lstStyle/>
        <a:p>
          <a:endParaRPr lang="ru-RU"/>
        </a:p>
      </dgm:t>
    </dgm:pt>
    <dgm:pt modelId="{AB3DDC51-9B06-4718-9005-00F9E85310B2}" type="sibTrans" cxnId="{F0FED57A-6650-4060-BFCD-E57E4E41575A}">
      <dgm:prSet/>
      <dgm:spPr/>
      <dgm:t>
        <a:bodyPr/>
        <a:lstStyle/>
        <a:p>
          <a:endParaRPr lang="ru-RU"/>
        </a:p>
      </dgm:t>
    </dgm:pt>
    <dgm:pt modelId="{85ED56FB-64B5-4160-A719-BDA73FD000FA}" type="pres">
      <dgm:prSet presAssocID="{E0AFBD8D-66F0-4EF9-A7A1-F98E2B0A7C7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3488470-D6A6-447B-970C-931772965B1E}" type="pres">
      <dgm:prSet presAssocID="{E0AFBD8D-66F0-4EF9-A7A1-F98E2B0A7C79}" presName="bkgdShp" presStyleLbl="alignAccFollowNode1" presStyleIdx="0" presStyleCnt="1"/>
      <dgm:spPr/>
    </dgm:pt>
    <dgm:pt modelId="{3819E0A6-4C60-40EF-9270-3C00FC9541D8}" type="pres">
      <dgm:prSet presAssocID="{E0AFBD8D-66F0-4EF9-A7A1-F98E2B0A7C79}" presName="linComp" presStyleCnt="0"/>
      <dgm:spPr/>
    </dgm:pt>
    <dgm:pt modelId="{D617DFB8-0F3C-4650-B551-B44E417A5CC6}" type="pres">
      <dgm:prSet presAssocID="{382D6901-8460-47F6-82AA-F41DFB50BAEE}" presName="compNode" presStyleCnt="0"/>
      <dgm:spPr/>
    </dgm:pt>
    <dgm:pt modelId="{5F670283-7474-4AE7-9121-9386F51D05DA}" type="pres">
      <dgm:prSet presAssocID="{382D6901-8460-47F6-82AA-F41DFB50BAEE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F8BC3D-5993-40AD-853D-9E14A260D428}" type="pres">
      <dgm:prSet presAssocID="{382D6901-8460-47F6-82AA-F41DFB50BAEE}" presName="invisiNode" presStyleLbl="node1" presStyleIdx="0" presStyleCnt="3"/>
      <dgm:spPr/>
    </dgm:pt>
    <dgm:pt modelId="{6B9AA032-E201-43E3-8C93-F3A5B0BD1725}" type="pres">
      <dgm:prSet presAssocID="{382D6901-8460-47F6-82AA-F41DFB50BAEE}" presName="imagNode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2492356E-BDFD-4525-9EA0-7027074AA087}" type="pres">
      <dgm:prSet presAssocID="{141B7418-B147-488F-9E2D-08B32CF1DA73}" presName="sibTrans" presStyleLbl="sibTrans2D1" presStyleIdx="0" presStyleCnt="0"/>
      <dgm:spPr/>
      <dgm:t>
        <a:bodyPr/>
        <a:lstStyle/>
        <a:p>
          <a:endParaRPr lang="ru-RU"/>
        </a:p>
      </dgm:t>
    </dgm:pt>
    <dgm:pt modelId="{F764A879-0BEC-4B3E-B898-777E500CED64}" type="pres">
      <dgm:prSet presAssocID="{C70108F7-DD9C-4707-AD3A-6C2953137791}" presName="compNode" presStyleCnt="0"/>
      <dgm:spPr/>
    </dgm:pt>
    <dgm:pt modelId="{3BBC6696-76D2-46CC-B14F-30BFBDB83D10}" type="pres">
      <dgm:prSet presAssocID="{C70108F7-DD9C-4707-AD3A-6C2953137791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08F476-5735-4FF1-95EB-BAD4741D0BA4}" type="pres">
      <dgm:prSet presAssocID="{C70108F7-DD9C-4707-AD3A-6C2953137791}" presName="invisiNode" presStyleLbl="node1" presStyleIdx="1" presStyleCnt="3"/>
      <dgm:spPr/>
    </dgm:pt>
    <dgm:pt modelId="{8169B3F7-EA45-45D4-B9EC-754C3B837F91}" type="pres">
      <dgm:prSet presAssocID="{C70108F7-DD9C-4707-AD3A-6C2953137791}" presName="imagNode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626C46AB-CE94-4929-9547-B5F5ED29AA9B}" type="pres">
      <dgm:prSet presAssocID="{1E271D38-CF24-4D8D-A926-C911D18EE461}" presName="sibTrans" presStyleLbl="sibTrans2D1" presStyleIdx="0" presStyleCnt="0"/>
      <dgm:spPr/>
      <dgm:t>
        <a:bodyPr/>
        <a:lstStyle/>
        <a:p>
          <a:endParaRPr lang="ru-RU"/>
        </a:p>
      </dgm:t>
    </dgm:pt>
    <dgm:pt modelId="{BB787A61-BF14-420F-8367-7A7BB27F6F80}" type="pres">
      <dgm:prSet presAssocID="{A865839D-A972-4B80-8CC9-99CCC51B432A}" presName="compNode" presStyleCnt="0"/>
      <dgm:spPr/>
    </dgm:pt>
    <dgm:pt modelId="{A3216031-32DC-4B9A-8A2A-1330C6F7EFB0}" type="pres">
      <dgm:prSet presAssocID="{A865839D-A972-4B80-8CC9-99CCC51B432A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EF76BB-BA95-4D1A-A682-655E77B8F10B}" type="pres">
      <dgm:prSet presAssocID="{A865839D-A972-4B80-8CC9-99CCC51B432A}" presName="invisiNode" presStyleLbl="node1" presStyleIdx="2" presStyleCnt="3"/>
      <dgm:spPr/>
    </dgm:pt>
    <dgm:pt modelId="{FA7D3132-EEC9-4AAA-B8CF-C6ACF14B4D3E}" type="pres">
      <dgm:prSet presAssocID="{A865839D-A972-4B80-8CC9-99CCC51B432A}" presName="imagNode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A6F8D129-CE6A-4DCC-918D-51884121DD97}" type="presOf" srcId="{382D6901-8460-47F6-82AA-F41DFB50BAEE}" destId="{5F670283-7474-4AE7-9121-9386F51D05DA}" srcOrd="0" destOrd="0" presId="urn:microsoft.com/office/officeart/2005/8/layout/pList2#1"/>
    <dgm:cxn modelId="{52D037E8-3387-499C-97B9-2FE150874431}" srcId="{382D6901-8460-47F6-82AA-F41DFB50BAEE}" destId="{75E069D5-287A-463A-8C33-E7F0A3543E4D}" srcOrd="0" destOrd="0" parTransId="{E128C454-752B-4CC1-A22B-F4DEC6B192C8}" sibTransId="{39D60226-1ECF-468E-89EA-D946F45D9B64}"/>
    <dgm:cxn modelId="{991A0F48-0224-4CB8-8A56-50F1D0E3BCA5}" type="presOf" srcId="{A865839D-A972-4B80-8CC9-99CCC51B432A}" destId="{A3216031-32DC-4B9A-8A2A-1330C6F7EFB0}" srcOrd="0" destOrd="0" presId="urn:microsoft.com/office/officeart/2005/8/layout/pList2#1"/>
    <dgm:cxn modelId="{F0FED57A-6650-4060-BFCD-E57E4E41575A}" srcId="{A865839D-A972-4B80-8CC9-99CCC51B432A}" destId="{18DC11A9-A830-458B-9483-C44F4A5E9710}" srcOrd="0" destOrd="0" parTransId="{1DEB9270-827E-41A8-822B-3DC2FD874357}" sibTransId="{AB3DDC51-9B06-4718-9005-00F9E85310B2}"/>
    <dgm:cxn modelId="{EBBDDC3C-FD24-45F0-91CE-D5FABA08E437}" type="presOf" srcId="{9A08A6BB-01BD-4A24-8930-A41F247A6495}" destId="{3BBC6696-76D2-46CC-B14F-30BFBDB83D10}" srcOrd="0" destOrd="1" presId="urn:microsoft.com/office/officeart/2005/8/layout/pList2#1"/>
    <dgm:cxn modelId="{40A1FEC3-B7E6-44F5-8A9A-4FF1379050AE}" type="presOf" srcId="{1E271D38-CF24-4D8D-A926-C911D18EE461}" destId="{626C46AB-CE94-4929-9547-B5F5ED29AA9B}" srcOrd="0" destOrd="0" presId="urn:microsoft.com/office/officeart/2005/8/layout/pList2#1"/>
    <dgm:cxn modelId="{94187290-1DFD-4FF1-93E3-F1215F3E4627}" srcId="{C70108F7-DD9C-4707-AD3A-6C2953137791}" destId="{9A08A6BB-01BD-4A24-8930-A41F247A6495}" srcOrd="0" destOrd="0" parTransId="{E9452F44-FFC4-4274-9CD3-A9D5DFBCBA8F}" sibTransId="{F3E3983D-F91C-4754-BDEB-0B2F55D9792A}"/>
    <dgm:cxn modelId="{2FDA171D-7957-4E73-9E00-D2F97DBD9DF9}" srcId="{E0AFBD8D-66F0-4EF9-A7A1-F98E2B0A7C79}" destId="{382D6901-8460-47F6-82AA-F41DFB50BAEE}" srcOrd="0" destOrd="0" parTransId="{4F1C4F3C-0BF9-41B0-B3B1-BD515DED72E1}" sibTransId="{141B7418-B147-488F-9E2D-08B32CF1DA73}"/>
    <dgm:cxn modelId="{3FE4CBD6-4A36-4391-AE41-F6D44CF7CD01}" type="presOf" srcId="{E0AFBD8D-66F0-4EF9-A7A1-F98E2B0A7C79}" destId="{85ED56FB-64B5-4160-A719-BDA73FD000FA}" srcOrd="0" destOrd="0" presId="urn:microsoft.com/office/officeart/2005/8/layout/pList2#1"/>
    <dgm:cxn modelId="{7AC9FE8A-6DB3-466A-89CD-EFACC7A10A0F}" type="presOf" srcId="{C70108F7-DD9C-4707-AD3A-6C2953137791}" destId="{3BBC6696-76D2-46CC-B14F-30BFBDB83D10}" srcOrd="0" destOrd="0" presId="urn:microsoft.com/office/officeart/2005/8/layout/pList2#1"/>
    <dgm:cxn modelId="{9F86D77B-E4F1-4A5A-BB28-04297A349BD4}" srcId="{E0AFBD8D-66F0-4EF9-A7A1-F98E2B0A7C79}" destId="{C70108F7-DD9C-4707-AD3A-6C2953137791}" srcOrd="1" destOrd="0" parTransId="{14C5B45D-B65C-46AA-B665-AC8AE8D91645}" sibTransId="{1E271D38-CF24-4D8D-A926-C911D18EE461}"/>
    <dgm:cxn modelId="{5B8311D7-6431-4CD4-ACC2-38F50B21B4F5}" srcId="{E0AFBD8D-66F0-4EF9-A7A1-F98E2B0A7C79}" destId="{A865839D-A972-4B80-8CC9-99CCC51B432A}" srcOrd="2" destOrd="0" parTransId="{22A8234D-DCA8-43E6-AB6C-0CAF1A960B6D}" sibTransId="{2820ECB1-6E66-4F99-9B9D-0E7129CC83A8}"/>
    <dgm:cxn modelId="{A289B1C2-CC6E-4DF0-A029-490A1F50C114}" type="presOf" srcId="{18DC11A9-A830-458B-9483-C44F4A5E9710}" destId="{A3216031-32DC-4B9A-8A2A-1330C6F7EFB0}" srcOrd="0" destOrd="1" presId="urn:microsoft.com/office/officeart/2005/8/layout/pList2#1"/>
    <dgm:cxn modelId="{B5ED5B23-40D3-4DB3-9927-F6982CADA600}" type="presOf" srcId="{75E069D5-287A-463A-8C33-E7F0A3543E4D}" destId="{5F670283-7474-4AE7-9121-9386F51D05DA}" srcOrd="0" destOrd="1" presId="urn:microsoft.com/office/officeart/2005/8/layout/pList2#1"/>
    <dgm:cxn modelId="{C965D370-9261-402B-9EC6-F07A65E753BE}" type="presOf" srcId="{141B7418-B147-488F-9E2D-08B32CF1DA73}" destId="{2492356E-BDFD-4525-9EA0-7027074AA087}" srcOrd="0" destOrd="0" presId="urn:microsoft.com/office/officeart/2005/8/layout/pList2#1"/>
    <dgm:cxn modelId="{C1055AD7-EEEF-4287-B47A-D5DD007A85A2}" type="presParOf" srcId="{85ED56FB-64B5-4160-A719-BDA73FD000FA}" destId="{73488470-D6A6-447B-970C-931772965B1E}" srcOrd="0" destOrd="0" presId="urn:microsoft.com/office/officeart/2005/8/layout/pList2#1"/>
    <dgm:cxn modelId="{ADD57A4B-D41E-409D-A8D2-B52E1208CEF0}" type="presParOf" srcId="{85ED56FB-64B5-4160-A719-BDA73FD000FA}" destId="{3819E0A6-4C60-40EF-9270-3C00FC9541D8}" srcOrd="1" destOrd="0" presId="urn:microsoft.com/office/officeart/2005/8/layout/pList2#1"/>
    <dgm:cxn modelId="{13229AA0-5708-4A06-9438-1ED8466FC581}" type="presParOf" srcId="{3819E0A6-4C60-40EF-9270-3C00FC9541D8}" destId="{D617DFB8-0F3C-4650-B551-B44E417A5CC6}" srcOrd="0" destOrd="0" presId="urn:microsoft.com/office/officeart/2005/8/layout/pList2#1"/>
    <dgm:cxn modelId="{717A011F-420B-41CB-80CF-CF4487CC75AC}" type="presParOf" srcId="{D617DFB8-0F3C-4650-B551-B44E417A5CC6}" destId="{5F670283-7474-4AE7-9121-9386F51D05DA}" srcOrd="0" destOrd="0" presId="urn:microsoft.com/office/officeart/2005/8/layout/pList2#1"/>
    <dgm:cxn modelId="{24B063E1-86EF-46B5-A8DB-4CDA63F69DA1}" type="presParOf" srcId="{D617DFB8-0F3C-4650-B551-B44E417A5CC6}" destId="{1EF8BC3D-5993-40AD-853D-9E14A260D428}" srcOrd="1" destOrd="0" presId="urn:microsoft.com/office/officeart/2005/8/layout/pList2#1"/>
    <dgm:cxn modelId="{9549D600-FF15-48C7-B60F-FEF31D4DC4A5}" type="presParOf" srcId="{D617DFB8-0F3C-4650-B551-B44E417A5CC6}" destId="{6B9AA032-E201-43E3-8C93-F3A5B0BD1725}" srcOrd="2" destOrd="0" presId="urn:microsoft.com/office/officeart/2005/8/layout/pList2#1"/>
    <dgm:cxn modelId="{BD5C5A81-A54D-44C0-9135-5184C5D492D3}" type="presParOf" srcId="{3819E0A6-4C60-40EF-9270-3C00FC9541D8}" destId="{2492356E-BDFD-4525-9EA0-7027074AA087}" srcOrd="1" destOrd="0" presId="urn:microsoft.com/office/officeart/2005/8/layout/pList2#1"/>
    <dgm:cxn modelId="{300B72E9-928D-4976-B67A-098A291F6FD8}" type="presParOf" srcId="{3819E0A6-4C60-40EF-9270-3C00FC9541D8}" destId="{F764A879-0BEC-4B3E-B898-777E500CED64}" srcOrd="2" destOrd="0" presId="urn:microsoft.com/office/officeart/2005/8/layout/pList2#1"/>
    <dgm:cxn modelId="{49B75360-2CA7-49B2-8A95-AAFEB8AE3166}" type="presParOf" srcId="{F764A879-0BEC-4B3E-B898-777E500CED64}" destId="{3BBC6696-76D2-46CC-B14F-30BFBDB83D10}" srcOrd="0" destOrd="0" presId="urn:microsoft.com/office/officeart/2005/8/layout/pList2#1"/>
    <dgm:cxn modelId="{0A4EA8A1-AC59-459E-845A-6B46D9DC2AE9}" type="presParOf" srcId="{F764A879-0BEC-4B3E-B898-777E500CED64}" destId="{C608F476-5735-4FF1-95EB-BAD4741D0BA4}" srcOrd="1" destOrd="0" presId="urn:microsoft.com/office/officeart/2005/8/layout/pList2#1"/>
    <dgm:cxn modelId="{0AA6E131-DD68-4542-AA23-73D928438F54}" type="presParOf" srcId="{F764A879-0BEC-4B3E-B898-777E500CED64}" destId="{8169B3F7-EA45-45D4-B9EC-754C3B837F91}" srcOrd="2" destOrd="0" presId="urn:microsoft.com/office/officeart/2005/8/layout/pList2#1"/>
    <dgm:cxn modelId="{FA2BEFFD-0520-4079-B019-7F14D991E7CC}" type="presParOf" srcId="{3819E0A6-4C60-40EF-9270-3C00FC9541D8}" destId="{626C46AB-CE94-4929-9547-B5F5ED29AA9B}" srcOrd="3" destOrd="0" presId="urn:microsoft.com/office/officeart/2005/8/layout/pList2#1"/>
    <dgm:cxn modelId="{27401DFD-CDEB-4662-8825-5B98EBA0198A}" type="presParOf" srcId="{3819E0A6-4C60-40EF-9270-3C00FC9541D8}" destId="{BB787A61-BF14-420F-8367-7A7BB27F6F80}" srcOrd="4" destOrd="0" presId="urn:microsoft.com/office/officeart/2005/8/layout/pList2#1"/>
    <dgm:cxn modelId="{BF829BD6-6EF9-4AAF-8DBB-349FE3147B2F}" type="presParOf" srcId="{BB787A61-BF14-420F-8367-7A7BB27F6F80}" destId="{A3216031-32DC-4B9A-8A2A-1330C6F7EFB0}" srcOrd="0" destOrd="0" presId="urn:microsoft.com/office/officeart/2005/8/layout/pList2#1"/>
    <dgm:cxn modelId="{CB0CBA55-88E9-4525-969A-01745267737F}" type="presParOf" srcId="{BB787A61-BF14-420F-8367-7A7BB27F6F80}" destId="{27EF76BB-BA95-4D1A-A682-655E77B8F10B}" srcOrd="1" destOrd="0" presId="urn:microsoft.com/office/officeart/2005/8/layout/pList2#1"/>
    <dgm:cxn modelId="{1928D7AD-B773-4BAB-8E63-D0C0A50BA4B6}" type="presParOf" srcId="{BB787A61-BF14-420F-8367-7A7BB27F6F80}" destId="{FA7D3132-EEC9-4AAA-B8CF-C6ACF14B4D3E}" srcOrd="2" destOrd="0" presId="urn:microsoft.com/office/officeart/2005/8/layout/pList2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E9B0EE42-C8D1-4C0F-8C39-7B731DD05C89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</dgm:pt>
    <dgm:pt modelId="{A0DAC81E-D58B-4665-82E4-F24A7C721048}">
      <dgm:prSet phldrT="[Текст]"/>
      <dgm:spPr>
        <a:ln>
          <a:solidFill>
            <a:srgbClr val="F16801"/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b="1" dirty="0" err="1" smtClean="0">
              <a:solidFill>
                <a:srgbClr val="A14601"/>
              </a:solidFill>
              <a:latin typeface="Calibri" pitchFamily="34" charset="0"/>
            </a:rPr>
            <a:t>целеполагание</a:t>
          </a:r>
          <a:endParaRPr lang="ru-RU" dirty="0">
            <a:solidFill>
              <a:srgbClr val="A14601"/>
            </a:solidFill>
          </a:endParaRPr>
        </a:p>
      </dgm:t>
    </dgm:pt>
    <dgm:pt modelId="{615953F7-154D-4631-9D6A-9F04F053F2C0}" type="parTrans" cxnId="{2FEF8C10-EDF5-4129-8A20-783B846CB372}">
      <dgm:prSet/>
      <dgm:spPr/>
      <dgm:t>
        <a:bodyPr/>
        <a:lstStyle/>
        <a:p>
          <a:endParaRPr lang="ru-RU"/>
        </a:p>
      </dgm:t>
    </dgm:pt>
    <dgm:pt modelId="{3CDC68E0-9FD5-4E07-890E-498700494B10}" type="sibTrans" cxnId="{2FEF8C10-EDF5-4129-8A20-783B846CB372}">
      <dgm:prSet/>
      <dgm:spPr/>
      <dgm:t>
        <a:bodyPr/>
        <a:lstStyle/>
        <a:p>
          <a:endParaRPr lang="ru-RU"/>
        </a:p>
      </dgm:t>
    </dgm:pt>
    <dgm:pt modelId="{EE6D507D-FDED-4E43-906D-BFCE20014FED}">
      <dgm:prSet phldrT="[Текст]"/>
      <dgm:spPr>
        <a:ln>
          <a:solidFill>
            <a:srgbClr val="F16801"/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b="1" dirty="0" err="1" smtClean="0">
              <a:solidFill>
                <a:srgbClr val="A14601"/>
              </a:solidFill>
              <a:latin typeface="Calibri" pitchFamily="34" charset="0"/>
            </a:rPr>
            <a:t>проблематизацию</a:t>
          </a:r>
          <a:endParaRPr lang="ru-RU" dirty="0">
            <a:solidFill>
              <a:srgbClr val="A14601"/>
            </a:solidFill>
          </a:endParaRPr>
        </a:p>
      </dgm:t>
    </dgm:pt>
    <dgm:pt modelId="{90F0D8C4-2A5C-4B67-B1E3-F5161FF16314}" type="parTrans" cxnId="{20387F97-8C0D-4E02-963A-79E2C11BAD15}">
      <dgm:prSet/>
      <dgm:spPr/>
      <dgm:t>
        <a:bodyPr/>
        <a:lstStyle/>
        <a:p>
          <a:endParaRPr lang="ru-RU"/>
        </a:p>
      </dgm:t>
    </dgm:pt>
    <dgm:pt modelId="{CAEB2C28-9631-4A75-B4F0-5AB996797D00}" type="sibTrans" cxnId="{20387F97-8C0D-4E02-963A-79E2C11BAD15}">
      <dgm:prSet/>
      <dgm:spPr/>
      <dgm:t>
        <a:bodyPr/>
        <a:lstStyle/>
        <a:p>
          <a:endParaRPr lang="ru-RU"/>
        </a:p>
      </dgm:t>
    </dgm:pt>
    <dgm:pt modelId="{F983A1E7-6164-490F-92BE-3AFE18BA2B5D}">
      <dgm:prSet phldrT="[Текст]"/>
      <dgm:spPr>
        <a:ln>
          <a:solidFill>
            <a:srgbClr val="F16801"/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b="1" dirty="0" smtClean="0">
              <a:solidFill>
                <a:srgbClr val="A14601"/>
              </a:solidFill>
              <a:latin typeface="Calibri" pitchFamily="34" charset="0"/>
            </a:rPr>
            <a:t>анализ условий существования проблемы</a:t>
          </a:r>
          <a:endParaRPr lang="ru-RU" dirty="0">
            <a:solidFill>
              <a:srgbClr val="A14601"/>
            </a:solidFill>
          </a:endParaRPr>
        </a:p>
      </dgm:t>
    </dgm:pt>
    <dgm:pt modelId="{D19FA472-446D-40B1-B194-16C872D00375}" type="parTrans" cxnId="{E968C112-F944-4369-8660-174027867110}">
      <dgm:prSet/>
      <dgm:spPr/>
      <dgm:t>
        <a:bodyPr/>
        <a:lstStyle/>
        <a:p>
          <a:endParaRPr lang="ru-RU"/>
        </a:p>
      </dgm:t>
    </dgm:pt>
    <dgm:pt modelId="{A86BC89F-4645-4AAF-8A11-B5B1C567B4CF}" type="sibTrans" cxnId="{E968C112-F944-4369-8660-174027867110}">
      <dgm:prSet/>
      <dgm:spPr/>
      <dgm:t>
        <a:bodyPr/>
        <a:lstStyle/>
        <a:p>
          <a:endParaRPr lang="ru-RU"/>
        </a:p>
      </dgm:t>
    </dgm:pt>
    <dgm:pt modelId="{B3261A86-5729-4D51-9596-46822C18516E}">
      <dgm:prSet/>
      <dgm:spPr>
        <a:ln>
          <a:solidFill>
            <a:srgbClr val="F16801"/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b="1" dirty="0" smtClean="0">
              <a:solidFill>
                <a:srgbClr val="A14601"/>
              </a:solidFill>
              <a:latin typeface="Calibri" pitchFamily="34" charset="0"/>
            </a:rPr>
            <a:t>планирование</a:t>
          </a:r>
          <a:endParaRPr lang="ru-RU" dirty="0">
            <a:solidFill>
              <a:srgbClr val="A14601"/>
            </a:solidFill>
          </a:endParaRPr>
        </a:p>
      </dgm:t>
    </dgm:pt>
    <dgm:pt modelId="{454582C7-C13C-42EE-9889-F00D817D187A}" type="parTrans" cxnId="{40335204-2AB7-4E07-A454-D5AEE7C847F8}">
      <dgm:prSet/>
      <dgm:spPr/>
      <dgm:t>
        <a:bodyPr/>
        <a:lstStyle/>
        <a:p>
          <a:endParaRPr lang="ru-RU"/>
        </a:p>
      </dgm:t>
    </dgm:pt>
    <dgm:pt modelId="{3244AA4A-55D7-4D38-80DF-1A2ED514D2EC}" type="sibTrans" cxnId="{40335204-2AB7-4E07-A454-D5AEE7C847F8}">
      <dgm:prSet/>
      <dgm:spPr/>
      <dgm:t>
        <a:bodyPr/>
        <a:lstStyle/>
        <a:p>
          <a:endParaRPr lang="ru-RU"/>
        </a:p>
      </dgm:t>
    </dgm:pt>
    <dgm:pt modelId="{1C58750D-083A-400A-BB2D-5AD6348C7A8D}">
      <dgm:prSet phldrT="[Текст]"/>
      <dgm:spPr>
        <a:ln>
          <a:solidFill>
            <a:srgbClr val="F16801"/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b="1" dirty="0" smtClean="0">
              <a:solidFill>
                <a:srgbClr val="A14601"/>
              </a:solidFill>
              <a:latin typeface="Calibri" pitchFamily="34" charset="0"/>
            </a:rPr>
            <a:t>рефлексивные</a:t>
          </a:r>
        </a:p>
        <a:p>
          <a:r>
            <a:rPr lang="ru-RU" b="1" dirty="0" smtClean="0">
              <a:solidFill>
                <a:srgbClr val="A14601"/>
              </a:solidFill>
              <a:latin typeface="Calibri" pitchFamily="34" charset="0"/>
            </a:rPr>
            <a:t> и </a:t>
          </a:r>
          <a:r>
            <a:rPr lang="ru-RU" b="1" dirty="0" err="1" smtClean="0">
              <a:solidFill>
                <a:srgbClr val="A14601"/>
              </a:solidFill>
              <a:latin typeface="Calibri" pitchFamily="34" charset="0"/>
            </a:rPr>
            <a:t>презентативные</a:t>
          </a:r>
          <a:r>
            <a:rPr lang="ru-RU" b="1" dirty="0" smtClean="0">
              <a:solidFill>
                <a:srgbClr val="A14601"/>
              </a:solidFill>
              <a:latin typeface="Calibri" pitchFamily="34" charset="0"/>
            </a:rPr>
            <a:t> умения</a:t>
          </a:r>
          <a:endParaRPr lang="ru-RU" dirty="0">
            <a:solidFill>
              <a:srgbClr val="A14601"/>
            </a:solidFill>
          </a:endParaRPr>
        </a:p>
      </dgm:t>
    </dgm:pt>
    <dgm:pt modelId="{AA06F306-2948-4D6B-95C4-9B7E798B1A93}" type="parTrans" cxnId="{65FF0E5B-304D-4840-89D4-7ABCEFFF90A2}">
      <dgm:prSet/>
      <dgm:spPr/>
      <dgm:t>
        <a:bodyPr/>
        <a:lstStyle/>
        <a:p>
          <a:endParaRPr lang="ru-RU"/>
        </a:p>
      </dgm:t>
    </dgm:pt>
    <dgm:pt modelId="{EE30F383-B534-4120-A035-EEB0DC5F79FB}" type="sibTrans" cxnId="{65FF0E5B-304D-4840-89D4-7ABCEFFF90A2}">
      <dgm:prSet/>
      <dgm:spPr/>
      <dgm:t>
        <a:bodyPr/>
        <a:lstStyle/>
        <a:p>
          <a:endParaRPr lang="ru-RU"/>
        </a:p>
      </dgm:t>
    </dgm:pt>
    <dgm:pt modelId="{959447EE-BB3C-470A-8FB4-EFA015E796C6}" type="pres">
      <dgm:prSet presAssocID="{E9B0EE42-C8D1-4C0F-8C39-7B731DD05C89}" presName="compositeShape" presStyleCnt="0">
        <dgm:presLayoutVars>
          <dgm:dir/>
          <dgm:resizeHandles/>
        </dgm:presLayoutVars>
      </dgm:prSet>
      <dgm:spPr/>
    </dgm:pt>
    <dgm:pt modelId="{CE6F5B52-894D-4AA4-A839-F276181A1D73}" type="pres">
      <dgm:prSet presAssocID="{E9B0EE42-C8D1-4C0F-8C39-7B731DD05C89}" presName="pyramid" presStyleLbl="node1" presStyleIdx="0" presStyleCnt="1"/>
      <dgm:spPr>
        <a:solidFill>
          <a:srgbClr val="F8C568"/>
        </a:solidFill>
        <a:ln>
          <a:solidFill>
            <a:srgbClr val="F16801"/>
          </a:solidFill>
        </a:ln>
        <a:scene3d>
          <a:camera prst="perspectiveRelaxedModerately"/>
          <a:lightRig rig="threePt" dir="t"/>
        </a:scene3d>
        <a:sp3d>
          <a:bevelT/>
        </a:sp3d>
      </dgm:spPr>
    </dgm:pt>
    <dgm:pt modelId="{3FEE8776-39C9-4435-8F70-77F0F9791485}" type="pres">
      <dgm:prSet presAssocID="{E9B0EE42-C8D1-4C0F-8C39-7B731DD05C89}" presName="theList" presStyleCnt="0"/>
      <dgm:spPr>
        <a:scene3d>
          <a:camera prst="orthographicFront"/>
          <a:lightRig rig="threePt" dir="t"/>
        </a:scene3d>
        <a:sp3d>
          <a:bevelT/>
        </a:sp3d>
      </dgm:spPr>
    </dgm:pt>
    <dgm:pt modelId="{86201834-7BB4-488D-A871-0D2ABCE029A6}" type="pres">
      <dgm:prSet presAssocID="{A0DAC81E-D58B-4665-82E4-F24A7C721048}" presName="aNode" presStyleLbl="fgAcc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614770-3947-4CB8-BDE7-C0B92820FAD3}" type="pres">
      <dgm:prSet presAssocID="{A0DAC81E-D58B-4665-82E4-F24A7C721048}" presName="aSpace" presStyleCnt="0"/>
      <dgm:spPr>
        <a:scene3d>
          <a:camera prst="orthographicFront"/>
          <a:lightRig rig="threePt" dir="t"/>
        </a:scene3d>
        <a:sp3d>
          <a:bevelT/>
        </a:sp3d>
      </dgm:spPr>
    </dgm:pt>
    <dgm:pt modelId="{3AFF6BDE-44C9-4383-B3CC-187C9F624D01}" type="pres">
      <dgm:prSet presAssocID="{B3261A86-5729-4D51-9596-46822C18516E}" presName="aNode" presStyleLbl="fgAcc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978FD3-9F8F-4CD6-B63B-0BEE5DF80EC9}" type="pres">
      <dgm:prSet presAssocID="{B3261A86-5729-4D51-9596-46822C18516E}" presName="aSpace" presStyleCnt="0"/>
      <dgm:spPr>
        <a:scene3d>
          <a:camera prst="orthographicFront"/>
          <a:lightRig rig="threePt" dir="t"/>
        </a:scene3d>
        <a:sp3d>
          <a:bevelT/>
        </a:sp3d>
      </dgm:spPr>
    </dgm:pt>
    <dgm:pt modelId="{68624A6E-E94F-4509-9102-B6256C5E2E48}" type="pres">
      <dgm:prSet presAssocID="{EE6D507D-FDED-4E43-906D-BFCE20014FED}" presName="aNode" presStyleLbl="fgAcc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333CED-EC61-4071-83FD-223B3BD9E66B}" type="pres">
      <dgm:prSet presAssocID="{EE6D507D-FDED-4E43-906D-BFCE20014FED}" presName="aSpace" presStyleCnt="0"/>
      <dgm:spPr>
        <a:scene3d>
          <a:camera prst="orthographicFront"/>
          <a:lightRig rig="threePt" dir="t"/>
        </a:scene3d>
        <a:sp3d>
          <a:bevelT/>
        </a:sp3d>
      </dgm:spPr>
    </dgm:pt>
    <dgm:pt modelId="{4A266EC7-3381-444E-9155-6EDB41C11191}" type="pres">
      <dgm:prSet presAssocID="{F983A1E7-6164-490F-92BE-3AFE18BA2B5D}" presName="aNode" presStyleLbl="fgAcc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3DF036-2DFD-459A-B539-741CE73B6948}" type="pres">
      <dgm:prSet presAssocID="{F983A1E7-6164-490F-92BE-3AFE18BA2B5D}" presName="aSpace" presStyleCnt="0"/>
      <dgm:spPr>
        <a:scene3d>
          <a:camera prst="orthographicFront"/>
          <a:lightRig rig="threePt" dir="t"/>
        </a:scene3d>
        <a:sp3d>
          <a:bevelT/>
        </a:sp3d>
      </dgm:spPr>
    </dgm:pt>
    <dgm:pt modelId="{03B76F18-2613-44E1-BF9D-3A61747DD58D}" type="pres">
      <dgm:prSet presAssocID="{1C58750D-083A-400A-BB2D-5AD6348C7A8D}" presName="aNode" presStyleLbl="fgAcc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CA6D25-440A-44FF-92BE-FB372D146824}" type="pres">
      <dgm:prSet presAssocID="{1C58750D-083A-400A-BB2D-5AD6348C7A8D}" presName="aSpace" presStyleCnt="0"/>
      <dgm:spPr>
        <a:scene3d>
          <a:camera prst="orthographicFront"/>
          <a:lightRig rig="threePt" dir="t"/>
        </a:scene3d>
        <a:sp3d>
          <a:bevelT/>
        </a:sp3d>
      </dgm:spPr>
    </dgm:pt>
  </dgm:ptLst>
  <dgm:cxnLst>
    <dgm:cxn modelId="{403A8F5D-1DBC-44F2-949C-2BC8455058B7}" type="presOf" srcId="{B3261A86-5729-4D51-9596-46822C18516E}" destId="{3AFF6BDE-44C9-4383-B3CC-187C9F624D01}" srcOrd="0" destOrd="0" presId="urn:microsoft.com/office/officeart/2005/8/layout/pyramid2"/>
    <dgm:cxn modelId="{40335204-2AB7-4E07-A454-D5AEE7C847F8}" srcId="{E9B0EE42-C8D1-4C0F-8C39-7B731DD05C89}" destId="{B3261A86-5729-4D51-9596-46822C18516E}" srcOrd="1" destOrd="0" parTransId="{454582C7-C13C-42EE-9889-F00D817D187A}" sibTransId="{3244AA4A-55D7-4D38-80DF-1A2ED514D2EC}"/>
    <dgm:cxn modelId="{6D694525-16F2-4047-AC8E-0D1C3D732A34}" type="presOf" srcId="{E9B0EE42-C8D1-4C0F-8C39-7B731DD05C89}" destId="{959447EE-BB3C-470A-8FB4-EFA015E796C6}" srcOrd="0" destOrd="0" presId="urn:microsoft.com/office/officeart/2005/8/layout/pyramid2"/>
    <dgm:cxn modelId="{937E8A63-88FF-4438-99DC-0C4CD62D598F}" type="presOf" srcId="{EE6D507D-FDED-4E43-906D-BFCE20014FED}" destId="{68624A6E-E94F-4509-9102-B6256C5E2E48}" srcOrd="0" destOrd="0" presId="urn:microsoft.com/office/officeart/2005/8/layout/pyramid2"/>
    <dgm:cxn modelId="{2FEF8C10-EDF5-4129-8A20-783B846CB372}" srcId="{E9B0EE42-C8D1-4C0F-8C39-7B731DD05C89}" destId="{A0DAC81E-D58B-4665-82E4-F24A7C721048}" srcOrd="0" destOrd="0" parTransId="{615953F7-154D-4631-9D6A-9F04F053F2C0}" sibTransId="{3CDC68E0-9FD5-4E07-890E-498700494B10}"/>
    <dgm:cxn modelId="{65FF0E5B-304D-4840-89D4-7ABCEFFF90A2}" srcId="{E9B0EE42-C8D1-4C0F-8C39-7B731DD05C89}" destId="{1C58750D-083A-400A-BB2D-5AD6348C7A8D}" srcOrd="4" destOrd="0" parTransId="{AA06F306-2948-4D6B-95C4-9B7E798B1A93}" sibTransId="{EE30F383-B534-4120-A035-EEB0DC5F79FB}"/>
    <dgm:cxn modelId="{0F352FF7-A53E-4322-B1A8-C7EC79D538E7}" type="presOf" srcId="{F983A1E7-6164-490F-92BE-3AFE18BA2B5D}" destId="{4A266EC7-3381-444E-9155-6EDB41C11191}" srcOrd="0" destOrd="0" presId="urn:microsoft.com/office/officeart/2005/8/layout/pyramid2"/>
    <dgm:cxn modelId="{CBAE1461-3B78-408E-9BCE-EEB9E8B912CF}" type="presOf" srcId="{1C58750D-083A-400A-BB2D-5AD6348C7A8D}" destId="{03B76F18-2613-44E1-BF9D-3A61747DD58D}" srcOrd="0" destOrd="0" presId="urn:microsoft.com/office/officeart/2005/8/layout/pyramid2"/>
    <dgm:cxn modelId="{21EC4405-B0F3-4DEE-8E8A-9E921BA1FCB2}" type="presOf" srcId="{A0DAC81E-D58B-4665-82E4-F24A7C721048}" destId="{86201834-7BB4-488D-A871-0D2ABCE029A6}" srcOrd="0" destOrd="0" presId="urn:microsoft.com/office/officeart/2005/8/layout/pyramid2"/>
    <dgm:cxn modelId="{E968C112-F944-4369-8660-174027867110}" srcId="{E9B0EE42-C8D1-4C0F-8C39-7B731DD05C89}" destId="{F983A1E7-6164-490F-92BE-3AFE18BA2B5D}" srcOrd="3" destOrd="0" parTransId="{D19FA472-446D-40B1-B194-16C872D00375}" sibTransId="{A86BC89F-4645-4AAF-8A11-B5B1C567B4CF}"/>
    <dgm:cxn modelId="{20387F97-8C0D-4E02-963A-79E2C11BAD15}" srcId="{E9B0EE42-C8D1-4C0F-8C39-7B731DD05C89}" destId="{EE6D507D-FDED-4E43-906D-BFCE20014FED}" srcOrd="2" destOrd="0" parTransId="{90F0D8C4-2A5C-4B67-B1E3-F5161FF16314}" sibTransId="{CAEB2C28-9631-4A75-B4F0-5AB996797D00}"/>
    <dgm:cxn modelId="{1A8AE8C9-48CC-495C-B523-AE6219FC2CC0}" type="presParOf" srcId="{959447EE-BB3C-470A-8FB4-EFA015E796C6}" destId="{CE6F5B52-894D-4AA4-A839-F276181A1D73}" srcOrd="0" destOrd="0" presId="urn:microsoft.com/office/officeart/2005/8/layout/pyramid2"/>
    <dgm:cxn modelId="{02E4F620-F8C4-4F4B-9DAE-9CB657B97271}" type="presParOf" srcId="{959447EE-BB3C-470A-8FB4-EFA015E796C6}" destId="{3FEE8776-39C9-4435-8F70-77F0F9791485}" srcOrd="1" destOrd="0" presId="urn:microsoft.com/office/officeart/2005/8/layout/pyramid2"/>
    <dgm:cxn modelId="{966E377B-71A5-43E9-B44A-AC2C80D1114F}" type="presParOf" srcId="{3FEE8776-39C9-4435-8F70-77F0F9791485}" destId="{86201834-7BB4-488D-A871-0D2ABCE029A6}" srcOrd="0" destOrd="0" presId="urn:microsoft.com/office/officeart/2005/8/layout/pyramid2"/>
    <dgm:cxn modelId="{5CF9EF39-0116-415D-A64E-13BEF87B0D40}" type="presParOf" srcId="{3FEE8776-39C9-4435-8F70-77F0F9791485}" destId="{A0614770-3947-4CB8-BDE7-C0B92820FAD3}" srcOrd="1" destOrd="0" presId="urn:microsoft.com/office/officeart/2005/8/layout/pyramid2"/>
    <dgm:cxn modelId="{CA730A8D-D482-4257-8BDD-27B4F5331D1F}" type="presParOf" srcId="{3FEE8776-39C9-4435-8F70-77F0F9791485}" destId="{3AFF6BDE-44C9-4383-B3CC-187C9F624D01}" srcOrd="2" destOrd="0" presId="urn:microsoft.com/office/officeart/2005/8/layout/pyramid2"/>
    <dgm:cxn modelId="{0B69B921-A2BC-4204-9C60-0CC800023A4A}" type="presParOf" srcId="{3FEE8776-39C9-4435-8F70-77F0F9791485}" destId="{A2978FD3-9F8F-4CD6-B63B-0BEE5DF80EC9}" srcOrd="3" destOrd="0" presId="urn:microsoft.com/office/officeart/2005/8/layout/pyramid2"/>
    <dgm:cxn modelId="{BAD2FFFE-AD71-4CAB-B87F-C82E95A17E20}" type="presParOf" srcId="{3FEE8776-39C9-4435-8F70-77F0F9791485}" destId="{68624A6E-E94F-4509-9102-B6256C5E2E48}" srcOrd="4" destOrd="0" presId="urn:microsoft.com/office/officeart/2005/8/layout/pyramid2"/>
    <dgm:cxn modelId="{568740B4-D695-4315-878C-53CB4BFDDB2F}" type="presParOf" srcId="{3FEE8776-39C9-4435-8F70-77F0F9791485}" destId="{5A333CED-EC61-4071-83FD-223B3BD9E66B}" srcOrd="5" destOrd="0" presId="urn:microsoft.com/office/officeart/2005/8/layout/pyramid2"/>
    <dgm:cxn modelId="{A2FA3510-968A-4264-B87D-0D308FA70B5C}" type="presParOf" srcId="{3FEE8776-39C9-4435-8F70-77F0F9791485}" destId="{4A266EC7-3381-444E-9155-6EDB41C11191}" srcOrd="6" destOrd="0" presId="urn:microsoft.com/office/officeart/2005/8/layout/pyramid2"/>
    <dgm:cxn modelId="{9427F519-5C51-4F2C-9249-562086D3646D}" type="presParOf" srcId="{3FEE8776-39C9-4435-8F70-77F0F9791485}" destId="{B33DF036-2DFD-459A-B539-741CE73B6948}" srcOrd="7" destOrd="0" presId="urn:microsoft.com/office/officeart/2005/8/layout/pyramid2"/>
    <dgm:cxn modelId="{C0FCEBF5-953F-49FD-BC6F-D0DB585CA3AC}" type="presParOf" srcId="{3FEE8776-39C9-4435-8F70-77F0F9791485}" destId="{03B76F18-2613-44E1-BF9D-3A61747DD58D}" srcOrd="8" destOrd="0" presId="urn:microsoft.com/office/officeart/2005/8/layout/pyramid2"/>
    <dgm:cxn modelId="{05ABAB9E-8654-42F9-A84C-9FC2A7D90AFA}" type="presParOf" srcId="{3FEE8776-39C9-4435-8F70-77F0F9791485}" destId="{DACA6D25-440A-44FF-92BE-FB372D146824}" srcOrd="9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3B30215A-E853-4134-B453-1F6A12A582FE}" type="doc">
      <dgm:prSet loTypeId="urn:microsoft.com/office/officeart/2005/8/layout/h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A9B4890-A70B-4091-9D09-8E0F1365E791}">
      <dgm:prSet phldrT="[Текст]"/>
      <dgm:spPr>
        <a:solidFill>
          <a:srgbClr val="007FAC"/>
        </a:solidFill>
      </dgm:spPr>
      <dgm:t>
        <a:bodyPr/>
        <a:lstStyle/>
        <a:p>
          <a:r>
            <a:rPr lang="ru-RU" b="1" dirty="0" smtClean="0">
              <a:solidFill>
                <a:schemeClr val="accent3"/>
              </a:solidFill>
              <a:latin typeface="Calibri" pitchFamily="34" charset="0"/>
              <a:cs typeface="Calibri" pitchFamily="34" charset="0"/>
            </a:rPr>
            <a:t>НОВЫЙ УМК </a:t>
          </a:r>
        </a:p>
        <a:p>
          <a:r>
            <a:rPr lang="ru-RU" b="1" dirty="0" smtClean="0">
              <a:solidFill>
                <a:schemeClr val="accent3"/>
              </a:solidFill>
              <a:latin typeface="Calibri" pitchFamily="34" charset="0"/>
              <a:cs typeface="Calibri" pitchFamily="34" charset="0"/>
            </a:rPr>
            <a:t>ДЛЯ ВЫБОРА ПРОФЕССИИ </a:t>
          </a:r>
          <a:endParaRPr lang="ru-RU" dirty="0"/>
        </a:p>
      </dgm:t>
    </dgm:pt>
    <dgm:pt modelId="{BEE26234-4384-455B-B238-7023A04410C4}" type="parTrans" cxnId="{41155794-F953-4601-A38D-8A28CBB53A3B}">
      <dgm:prSet/>
      <dgm:spPr/>
      <dgm:t>
        <a:bodyPr/>
        <a:lstStyle/>
        <a:p>
          <a:endParaRPr lang="ru-RU"/>
        </a:p>
      </dgm:t>
    </dgm:pt>
    <dgm:pt modelId="{CD7026F3-54CC-4513-9B6A-21D1B04DB083}" type="sibTrans" cxnId="{41155794-F953-4601-A38D-8A28CBB53A3B}">
      <dgm:prSet/>
      <dgm:spPr/>
      <dgm:t>
        <a:bodyPr/>
        <a:lstStyle/>
        <a:p>
          <a:endParaRPr lang="ru-RU"/>
        </a:p>
      </dgm:t>
    </dgm:pt>
    <dgm:pt modelId="{7309D042-0B66-4052-9D66-5953BEDC5A91}">
      <dgm:prSet phldrT="[Текст]" custT="1"/>
      <dgm:spPr>
        <a:solidFill>
          <a:srgbClr val="FBE09B"/>
        </a:solidFill>
        <a:ln>
          <a:solidFill>
            <a:srgbClr val="F9CE63"/>
          </a:solidFill>
        </a:ln>
      </dgm:spPr>
      <dgm:t>
        <a:bodyPr/>
        <a:lstStyle/>
        <a:p>
          <a:pPr algn="l"/>
          <a:r>
            <a:rPr lang="ru-RU" sz="1600" b="1" dirty="0" smtClean="0">
              <a:solidFill>
                <a:srgbClr val="1C3954"/>
              </a:solidFill>
              <a:latin typeface="Calibri" pitchFamily="34" charset="0"/>
              <a:cs typeface="Calibri" pitchFamily="34" charset="0"/>
            </a:rPr>
            <a:t>Задания для выявления своих профессиональных интересов</a:t>
          </a:r>
        </a:p>
        <a:p>
          <a:pPr algn="l"/>
          <a:r>
            <a:rPr lang="ru-RU" sz="1600" b="1" dirty="0" smtClean="0">
              <a:solidFill>
                <a:srgbClr val="1C3954"/>
              </a:solidFill>
              <a:latin typeface="Calibri" pitchFamily="34" charset="0"/>
              <a:cs typeface="Calibri" pitchFamily="34" charset="0"/>
            </a:rPr>
            <a:t> </a:t>
          </a:r>
          <a:r>
            <a:rPr lang="ru-RU" sz="1600" b="0" i="1" dirty="0" smtClean="0">
              <a:solidFill>
                <a:srgbClr val="1C3954"/>
              </a:solidFill>
              <a:latin typeface="Calibri" pitchFamily="34" charset="0"/>
              <a:cs typeface="Calibri" pitchFamily="34" charset="0"/>
            </a:rPr>
            <a:t>Возможные способы профессионального самоопределения</a:t>
          </a:r>
          <a:endParaRPr lang="ru-RU" sz="1600" b="0" i="1" dirty="0">
            <a:solidFill>
              <a:srgbClr val="1C3954"/>
            </a:solidFill>
          </a:endParaRPr>
        </a:p>
      </dgm:t>
    </dgm:pt>
    <dgm:pt modelId="{F22C416A-A4E2-439F-A5E5-93D53763BE5A}" type="parTrans" cxnId="{44AE1D2A-6CC0-4A24-9725-56E2F1C2C49B}">
      <dgm:prSet/>
      <dgm:spPr/>
      <dgm:t>
        <a:bodyPr/>
        <a:lstStyle/>
        <a:p>
          <a:endParaRPr lang="ru-RU"/>
        </a:p>
      </dgm:t>
    </dgm:pt>
    <dgm:pt modelId="{4D092E9B-F2AF-4BB4-8260-28993B94AA95}" type="sibTrans" cxnId="{44AE1D2A-6CC0-4A24-9725-56E2F1C2C49B}">
      <dgm:prSet/>
      <dgm:spPr/>
      <dgm:t>
        <a:bodyPr/>
        <a:lstStyle/>
        <a:p>
          <a:endParaRPr lang="ru-RU"/>
        </a:p>
      </dgm:t>
    </dgm:pt>
    <dgm:pt modelId="{4619DCD5-6271-4B05-A30B-3DDFA149B58D}">
      <dgm:prSet phldrT="[Текст]" custT="1"/>
      <dgm:spPr>
        <a:solidFill>
          <a:srgbClr val="F9CE63"/>
        </a:solidFill>
        <a:ln>
          <a:solidFill>
            <a:srgbClr val="F9CE63"/>
          </a:solidFill>
        </a:ln>
      </dgm:spPr>
      <dgm:t>
        <a:bodyPr/>
        <a:lstStyle/>
        <a:p>
          <a:pPr algn="l"/>
          <a:r>
            <a:rPr lang="ru-RU" sz="1600" b="1" dirty="0" smtClean="0">
              <a:solidFill>
                <a:srgbClr val="1C3954"/>
              </a:solidFill>
              <a:latin typeface="Calibri" pitchFamily="34" charset="0"/>
              <a:cs typeface="Calibri" pitchFamily="34" charset="0"/>
            </a:rPr>
            <a:t>Педагогические технологии и приёмы, </a:t>
          </a:r>
          <a:r>
            <a:rPr lang="ru-RU" sz="1600" b="0" i="1" dirty="0" smtClean="0">
              <a:solidFill>
                <a:srgbClr val="1C3954"/>
              </a:solidFill>
              <a:latin typeface="Calibri" pitchFamily="34" charset="0"/>
              <a:cs typeface="Calibri" pitchFamily="34" charset="0"/>
            </a:rPr>
            <a:t>помогающие ученикам осознанно подойти к профессиональному самоопределению и самореализации</a:t>
          </a:r>
          <a:endParaRPr lang="ru-RU" sz="1600" b="0" i="1" dirty="0">
            <a:solidFill>
              <a:srgbClr val="275291"/>
            </a:solidFill>
            <a:latin typeface="Calibri" pitchFamily="34" charset="0"/>
            <a:cs typeface="Calibri" pitchFamily="34" charset="0"/>
          </a:endParaRPr>
        </a:p>
      </dgm:t>
    </dgm:pt>
    <dgm:pt modelId="{33828585-A0A5-42EC-B661-700BB0E82036}" type="parTrans" cxnId="{A13F2C67-985C-412C-8E17-135F36A8A2B0}">
      <dgm:prSet/>
      <dgm:spPr/>
      <dgm:t>
        <a:bodyPr/>
        <a:lstStyle/>
        <a:p>
          <a:endParaRPr lang="ru-RU"/>
        </a:p>
      </dgm:t>
    </dgm:pt>
    <dgm:pt modelId="{C8EAF4AF-CE38-48E6-913E-217C69F8173D}" type="sibTrans" cxnId="{A13F2C67-985C-412C-8E17-135F36A8A2B0}">
      <dgm:prSet/>
      <dgm:spPr/>
      <dgm:t>
        <a:bodyPr/>
        <a:lstStyle/>
        <a:p>
          <a:endParaRPr lang="ru-RU"/>
        </a:p>
      </dgm:t>
    </dgm:pt>
    <dgm:pt modelId="{63C72CF4-5A8B-4861-84CC-1C04156DD1A0}">
      <dgm:prSet phldrT="[Текст]" custT="1"/>
      <dgm:spPr>
        <a:solidFill>
          <a:srgbClr val="F9C78F"/>
        </a:solidFill>
        <a:ln>
          <a:solidFill>
            <a:srgbClr val="F9CE63"/>
          </a:solidFill>
        </a:ln>
      </dgm:spPr>
      <dgm:t>
        <a:bodyPr/>
        <a:lstStyle/>
        <a:p>
          <a:pPr algn="l"/>
          <a:endParaRPr lang="ru-RU" sz="1800" b="1" dirty="0" smtClean="0">
            <a:solidFill>
              <a:srgbClr val="275291"/>
            </a:solidFill>
            <a:latin typeface="Calibri" pitchFamily="34" charset="0"/>
            <a:cs typeface="Calibri" pitchFamily="34" charset="0"/>
          </a:endParaRPr>
        </a:p>
        <a:p>
          <a:pPr algn="l"/>
          <a:endParaRPr lang="ru-RU" sz="1800" b="1" dirty="0" smtClean="0">
            <a:solidFill>
              <a:srgbClr val="275291"/>
            </a:solidFill>
            <a:latin typeface="Calibri" pitchFamily="34" charset="0"/>
            <a:cs typeface="Calibri" pitchFamily="34" charset="0"/>
          </a:endParaRPr>
        </a:p>
        <a:p>
          <a:pPr algn="l"/>
          <a:endParaRPr lang="ru-RU" sz="1800" b="1" dirty="0" smtClean="0">
            <a:solidFill>
              <a:srgbClr val="275291"/>
            </a:solidFill>
            <a:latin typeface="Calibri" pitchFamily="34" charset="0"/>
            <a:cs typeface="Calibri" pitchFamily="34" charset="0"/>
          </a:endParaRPr>
        </a:p>
        <a:p>
          <a:pPr algn="l"/>
          <a:endParaRPr lang="ru-RU" sz="1800" b="1" dirty="0" smtClean="0">
            <a:solidFill>
              <a:srgbClr val="275291"/>
            </a:solidFill>
            <a:latin typeface="Calibri" pitchFamily="34" charset="0"/>
            <a:cs typeface="Calibri" pitchFamily="34" charset="0"/>
          </a:endParaRPr>
        </a:p>
        <a:p>
          <a:pPr algn="l"/>
          <a:endParaRPr lang="ru-RU" sz="1600" b="1" dirty="0" smtClean="0">
            <a:solidFill>
              <a:srgbClr val="1C3954"/>
            </a:solidFill>
            <a:latin typeface="Calibri" pitchFamily="34" charset="0"/>
            <a:cs typeface="Calibri" pitchFamily="34" charset="0"/>
          </a:endParaRPr>
        </a:p>
        <a:p>
          <a:pPr algn="l"/>
          <a:r>
            <a:rPr lang="ru-RU" sz="1600" b="1" smtClean="0">
              <a:solidFill>
                <a:srgbClr val="1C3954"/>
              </a:solidFill>
              <a:latin typeface="Calibri" pitchFamily="34" charset="0"/>
              <a:cs typeface="Calibri" pitchFamily="34" charset="0"/>
            </a:rPr>
            <a:t>Информационный </a:t>
          </a:r>
          <a:r>
            <a:rPr lang="ru-RU" sz="1600" b="1" dirty="0" smtClean="0">
              <a:solidFill>
                <a:srgbClr val="1C3954"/>
              </a:solidFill>
              <a:latin typeface="Calibri" pitchFamily="34" charset="0"/>
              <a:cs typeface="Calibri" pitchFamily="34" charset="0"/>
            </a:rPr>
            <a:t>материал о профессиях, востребованных на рынке труда</a:t>
          </a:r>
        </a:p>
        <a:p>
          <a:pPr algn="l"/>
          <a:r>
            <a:rPr lang="ru-RU" sz="1600" b="0" i="1" dirty="0" smtClean="0">
              <a:solidFill>
                <a:srgbClr val="1C3954"/>
              </a:solidFill>
              <a:latin typeface="Calibri" pitchFamily="34" charset="0"/>
              <a:cs typeface="Calibri" pitchFamily="34" charset="0"/>
            </a:rPr>
            <a:t> Задания для объективной оценки возможностей своего ребёнка и подготовки его  к осознанному выбору будущей  профессии</a:t>
          </a:r>
        </a:p>
        <a:p>
          <a:pPr algn="l"/>
          <a:endParaRPr lang="ru-RU" sz="1800" b="1" dirty="0" smtClean="0">
            <a:solidFill>
              <a:srgbClr val="275291"/>
            </a:solidFill>
            <a:latin typeface="Calibri" pitchFamily="34" charset="0"/>
            <a:cs typeface="Calibri" pitchFamily="34" charset="0"/>
          </a:endParaRPr>
        </a:p>
        <a:p>
          <a:pPr algn="l"/>
          <a:endParaRPr lang="ru-RU" sz="1800" dirty="0">
            <a:solidFill>
              <a:srgbClr val="275291"/>
            </a:solidFill>
            <a:latin typeface="Calibri" pitchFamily="34" charset="0"/>
            <a:cs typeface="Calibri" pitchFamily="34" charset="0"/>
          </a:endParaRPr>
        </a:p>
      </dgm:t>
    </dgm:pt>
    <dgm:pt modelId="{681E0BAB-5F68-490F-AF37-2375F7CCF6C8}" type="parTrans" cxnId="{A4C78942-67C3-4F07-92C3-200B82DAA5FD}">
      <dgm:prSet/>
      <dgm:spPr/>
      <dgm:t>
        <a:bodyPr/>
        <a:lstStyle/>
        <a:p>
          <a:endParaRPr lang="ru-RU"/>
        </a:p>
      </dgm:t>
    </dgm:pt>
    <dgm:pt modelId="{707C7255-F796-4BF8-810D-5AFBB61E230F}" type="sibTrans" cxnId="{A4C78942-67C3-4F07-92C3-200B82DAA5FD}">
      <dgm:prSet/>
      <dgm:spPr/>
      <dgm:t>
        <a:bodyPr/>
        <a:lstStyle/>
        <a:p>
          <a:endParaRPr lang="ru-RU"/>
        </a:p>
      </dgm:t>
    </dgm:pt>
    <dgm:pt modelId="{22383F3B-0250-4D28-AFDB-A0BAB8B4DDEC}">
      <dgm:prSet/>
      <dgm:spPr/>
      <dgm:t>
        <a:bodyPr/>
        <a:lstStyle/>
        <a:p>
          <a:endParaRPr lang="ru-RU" dirty="0"/>
        </a:p>
      </dgm:t>
    </dgm:pt>
    <dgm:pt modelId="{F645214D-D5E5-421A-A57B-D9EA76729EB6}" type="parTrans" cxnId="{1158BF96-90D2-41E7-9EB0-C2544B29ED6E}">
      <dgm:prSet/>
      <dgm:spPr/>
      <dgm:t>
        <a:bodyPr/>
        <a:lstStyle/>
        <a:p>
          <a:endParaRPr lang="ru-RU"/>
        </a:p>
      </dgm:t>
    </dgm:pt>
    <dgm:pt modelId="{F99A0FF0-52E6-456F-A629-36A0FC30028A}" type="sibTrans" cxnId="{1158BF96-90D2-41E7-9EB0-C2544B29ED6E}">
      <dgm:prSet/>
      <dgm:spPr/>
      <dgm:t>
        <a:bodyPr/>
        <a:lstStyle/>
        <a:p>
          <a:endParaRPr lang="ru-RU"/>
        </a:p>
      </dgm:t>
    </dgm:pt>
    <dgm:pt modelId="{405840E9-D83A-4387-A47D-C3C4FFADDA5A}" type="pres">
      <dgm:prSet presAssocID="{3B30215A-E853-4134-B453-1F6A12A582FE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3FBD3D9-581B-46EC-A068-2A39D0D1BEBB}" type="pres">
      <dgm:prSet presAssocID="{EA9B4890-A70B-4091-9D09-8E0F1365E791}" presName="roof" presStyleLbl="dkBgShp" presStyleIdx="0" presStyleCnt="2"/>
      <dgm:spPr/>
      <dgm:t>
        <a:bodyPr/>
        <a:lstStyle/>
        <a:p>
          <a:endParaRPr lang="ru-RU"/>
        </a:p>
      </dgm:t>
    </dgm:pt>
    <dgm:pt modelId="{0696A081-AFF0-49A5-81DA-2A5ECED4AA4A}" type="pres">
      <dgm:prSet presAssocID="{EA9B4890-A70B-4091-9D09-8E0F1365E791}" presName="pillars" presStyleCnt="0"/>
      <dgm:spPr/>
    </dgm:pt>
    <dgm:pt modelId="{C49B330C-5777-4602-90FA-92C429D064BD}" type="pres">
      <dgm:prSet presAssocID="{EA9B4890-A70B-4091-9D09-8E0F1365E791}" presName="pillar1" presStyleLbl="node1" presStyleIdx="0" presStyleCnt="3" custScaleY="1001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4736E8-2936-4A66-A2F0-B8C5B33C41D0}" type="pres">
      <dgm:prSet presAssocID="{4619DCD5-6271-4B05-A30B-3DDFA149B58D}" presName="pillar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419FA6-9CF9-4D06-84A8-00629C3937F0}" type="pres">
      <dgm:prSet presAssocID="{63C72CF4-5A8B-4861-84CC-1C04156DD1A0}" presName="pillar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C43DF3-107C-4053-90A1-D70E573E81BC}" type="pres">
      <dgm:prSet presAssocID="{EA9B4890-A70B-4091-9D09-8E0F1365E791}" presName="base" presStyleLbl="dkBgShp" presStyleIdx="1" presStyleCnt="2" custLinFactNeighborX="0" custLinFactNeighborY="0"/>
      <dgm:spPr>
        <a:solidFill>
          <a:srgbClr val="275291"/>
        </a:solidFill>
      </dgm:spPr>
    </dgm:pt>
  </dgm:ptLst>
  <dgm:cxnLst>
    <dgm:cxn modelId="{E9558E2E-DD85-4CFF-85E8-939F1C20956B}" type="presOf" srcId="{4619DCD5-6271-4B05-A30B-3DDFA149B58D}" destId="{F14736E8-2936-4A66-A2F0-B8C5B33C41D0}" srcOrd="0" destOrd="0" presId="urn:microsoft.com/office/officeart/2005/8/layout/hList3"/>
    <dgm:cxn modelId="{CD3AA8F0-77CB-47F3-BA83-1B78D6BC061E}" type="presOf" srcId="{3B30215A-E853-4134-B453-1F6A12A582FE}" destId="{405840E9-D83A-4387-A47D-C3C4FFADDA5A}" srcOrd="0" destOrd="0" presId="urn:microsoft.com/office/officeart/2005/8/layout/hList3"/>
    <dgm:cxn modelId="{4A7BF6F9-CCC1-4831-8C9C-286353858F00}" type="presOf" srcId="{EA9B4890-A70B-4091-9D09-8E0F1365E791}" destId="{13FBD3D9-581B-46EC-A068-2A39D0D1BEBB}" srcOrd="0" destOrd="0" presId="urn:microsoft.com/office/officeart/2005/8/layout/hList3"/>
    <dgm:cxn modelId="{A4C78942-67C3-4F07-92C3-200B82DAA5FD}" srcId="{EA9B4890-A70B-4091-9D09-8E0F1365E791}" destId="{63C72CF4-5A8B-4861-84CC-1C04156DD1A0}" srcOrd="2" destOrd="0" parTransId="{681E0BAB-5F68-490F-AF37-2375F7CCF6C8}" sibTransId="{707C7255-F796-4BF8-810D-5AFBB61E230F}"/>
    <dgm:cxn modelId="{44AE1D2A-6CC0-4A24-9725-56E2F1C2C49B}" srcId="{EA9B4890-A70B-4091-9D09-8E0F1365E791}" destId="{7309D042-0B66-4052-9D66-5953BEDC5A91}" srcOrd="0" destOrd="0" parTransId="{F22C416A-A4E2-439F-A5E5-93D53763BE5A}" sibTransId="{4D092E9B-F2AF-4BB4-8260-28993B94AA95}"/>
    <dgm:cxn modelId="{41155794-F953-4601-A38D-8A28CBB53A3B}" srcId="{3B30215A-E853-4134-B453-1F6A12A582FE}" destId="{EA9B4890-A70B-4091-9D09-8E0F1365E791}" srcOrd="0" destOrd="0" parTransId="{BEE26234-4384-455B-B238-7023A04410C4}" sibTransId="{CD7026F3-54CC-4513-9B6A-21D1B04DB083}"/>
    <dgm:cxn modelId="{A13F2C67-985C-412C-8E17-135F36A8A2B0}" srcId="{EA9B4890-A70B-4091-9D09-8E0F1365E791}" destId="{4619DCD5-6271-4B05-A30B-3DDFA149B58D}" srcOrd="1" destOrd="0" parTransId="{33828585-A0A5-42EC-B661-700BB0E82036}" sibTransId="{C8EAF4AF-CE38-48E6-913E-217C69F8173D}"/>
    <dgm:cxn modelId="{3BF5103F-F8CE-4F8A-8CD0-5EE83C6FE852}" type="presOf" srcId="{7309D042-0B66-4052-9D66-5953BEDC5A91}" destId="{C49B330C-5777-4602-90FA-92C429D064BD}" srcOrd="0" destOrd="0" presId="urn:microsoft.com/office/officeart/2005/8/layout/hList3"/>
    <dgm:cxn modelId="{A14F1357-7B60-4649-97DE-704C5FCCBFD1}" type="presOf" srcId="{63C72CF4-5A8B-4861-84CC-1C04156DD1A0}" destId="{AA419FA6-9CF9-4D06-84A8-00629C3937F0}" srcOrd="0" destOrd="0" presId="urn:microsoft.com/office/officeart/2005/8/layout/hList3"/>
    <dgm:cxn modelId="{1158BF96-90D2-41E7-9EB0-C2544B29ED6E}" srcId="{3B30215A-E853-4134-B453-1F6A12A582FE}" destId="{22383F3B-0250-4D28-AFDB-A0BAB8B4DDEC}" srcOrd="1" destOrd="0" parTransId="{F645214D-D5E5-421A-A57B-D9EA76729EB6}" sibTransId="{F99A0FF0-52E6-456F-A629-36A0FC30028A}"/>
    <dgm:cxn modelId="{57C03765-2F12-42BF-A2C6-69300977D18C}" type="presParOf" srcId="{405840E9-D83A-4387-A47D-C3C4FFADDA5A}" destId="{13FBD3D9-581B-46EC-A068-2A39D0D1BEBB}" srcOrd="0" destOrd="0" presId="urn:microsoft.com/office/officeart/2005/8/layout/hList3"/>
    <dgm:cxn modelId="{47D6E0CB-C953-4253-9DC8-36A44956ACE1}" type="presParOf" srcId="{405840E9-D83A-4387-A47D-C3C4FFADDA5A}" destId="{0696A081-AFF0-49A5-81DA-2A5ECED4AA4A}" srcOrd="1" destOrd="0" presId="urn:microsoft.com/office/officeart/2005/8/layout/hList3"/>
    <dgm:cxn modelId="{232D86DF-9FC2-4925-A3FC-125A56ECD785}" type="presParOf" srcId="{0696A081-AFF0-49A5-81DA-2A5ECED4AA4A}" destId="{C49B330C-5777-4602-90FA-92C429D064BD}" srcOrd="0" destOrd="0" presId="urn:microsoft.com/office/officeart/2005/8/layout/hList3"/>
    <dgm:cxn modelId="{484DC131-7E49-41A7-9FD7-C590005BEB55}" type="presParOf" srcId="{0696A081-AFF0-49A5-81DA-2A5ECED4AA4A}" destId="{F14736E8-2936-4A66-A2F0-B8C5B33C41D0}" srcOrd="1" destOrd="0" presId="urn:microsoft.com/office/officeart/2005/8/layout/hList3"/>
    <dgm:cxn modelId="{D4F04568-9AE0-48A2-9DC8-86EC615F9304}" type="presParOf" srcId="{0696A081-AFF0-49A5-81DA-2A5ECED4AA4A}" destId="{AA419FA6-9CF9-4D06-84A8-00629C3937F0}" srcOrd="2" destOrd="0" presId="urn:microsoft.com/office/officeart/2005/8/layout/hList3"/>
    <dgm:cxn modelId="{53F02376-3802-4970-AA6F-9E3E955F6F82}" type="presParOf" srcId="{405840E9-D83A-4387-A47D-C3C4FFADDA5A}" destId="{2CC43DF3-107C-4053-90A1-D70E573E81BC}" srcOrd="2" destOrd="0" presId="urn:microsoft.com/office/officeart/2005/8/layout/hList3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6003698A-9235-4868-94B7-C81D0415C49C}" type="doc">
      <dgm:prSet loTypeId="urn:microsoft.com/office/officeart/2005/8/layout/matrix2" loCatId="matrix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BA73480C-5B8F-489A-B8F0-B2B435D315FF}">
      <dgm:prSet phldrT="[Текст]" custT="1"/>
      <dgm:spPr>
        <a:solidFill>
          <a:srgbClr val="F4A10C"/>
        </a:solidFill>
        <a:ln>
          <a:solidFill>
            <a:srgbClr val="753301"/>
          </a:solidFill>
        </a:ln>
      </dgm:spPr>
      <dgm:t>
        <a:bodyPr/>
        <a:lstStyle/>
        <a:p>
          <a:r>
            <a:rPr lang="ru-RU" altLang="ru-RU" sz="1400" b="1" u="sng" dirty="0" err="1" smtClean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Общеинтеллектуальное</a:t>
          </a:r>
          <a:endParaRPr lang="ru-RU" sz="1400" b="1" u="sng" dirty="0">
            <a:solidFill>
              <a:schemeClr val="bg1"/>
            </a:solidFill>
            <a:latin typeface="+mn-lt"/>
          </a:endParaRPr>
        </a:p>
      </dgm:t>
    </dgm:pt>
    <dgm:pt modelId="{CB053BE8-4AEE-4579-811D-849F45EBDFA3}" type="parTrans" cxnId="{760C9354-B4D5-4A6C-81A9-379B2FF28A5A}">
      <dgm:prSet/>
      <dgm:spPr/>
      <dgm:t>
        <a:bodyPr/>
        <a:lstStyle/>
        <a:p>
          <a:endParaRPr lang="ru-RU"/>
        </a:p>
      </dgm:t>
    </dgm:pt>
    <dgm:pt modelId="{997A13CE-3A05-4239-BAD2-4B3B3F8312AD}" type="sibTrans" cxnId="{760C9354-B4D5-4A6C-81A9-379B2FF28A5A}">
      <dgm:prSet/>
      <dgm:spPr/>
      <dgm:t>
        <a:bodyPr/>
        <a:lstStyle/>
        <a:p>
          <a:endParaRPr lang="ru-RU"/>
        </a:p>
      </dgm:t>
    </dgm:pt>
    <dgm:pt modelId="{475C543E-6D7A-4925-9245-F23BAF2DA363}">
      <dgm:prSet phldrT="[Текст]" custT="1"/>
      <dgm:spPr>
        <a:solidFill>
          <a:srgbClr val="C2800A"/>
        </a:solidFill>
        <a:ln>
          <a:solidFill>
            <a:srgbClr val="753301"/>
          </a:solidFill>
        </a:ln>
      </dgm:spPr>
      <dgm:t>
        <a:bodyPr/>
        <a:lstStyle/>
        <a:p>
          <a:pPr algn="r"/>
          <a:r>
            <a:rPr lang="ru-RU" altLang="ru-RU" sz="1400" b="1" u="sng" dirty="0" smtClean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Духовно-нравственное</a:t>
          </a:r>
          <a:endParaRPr lang="ru-RU" sz="1400" b="1" u="sng" dirty="0">
            <a:solidFill>
              <a:schemeClr val="bg1"/>
            </a:solidFill>
            <a:latin typeface="+mn-lt"/>
          </a:endParaRPr>
        </a:p>
      </dgm:t>
    </dgm:pt>
    <dgm:pt modelId="{23226E36-8E06-46BE-92E7-FC003C3E126C}" type="parTrans" cxnId="{8D271D68-861C-4AC6-9A1A-F3C33B8893FB}">
      <dgm:prSet/>
      <dgm:spPr/>
      <dgm:t>
        <a:bodyPr/>
        <a:lstStyle/>
        <a:p>
          <a:endParaRPr lang="ru-RU"/>
        </a:p>
      </dgm:t>
    </dgm:pt>
    <dgm:pt modelId="{18667B21-3933-4BA7-9F53-FD5D933646A3}" type="sibTrans" cxnId="{8D271D68-861C-4AC6-9A1A-F3C33B8893FB}">
      <dgm:prSet/>
      <dgm:spPr/>
      <dgm:t>
        <a:bodyPr/>
        <a:lstStyle/>
        <a:p>
          <a:endParaRPr lang="ru-RU"/>
        </a:p>
      </dgm:t>
    </dgm:pt>
    <dgm:pt modelId="{C517365C-99A8-4422-B618-73D415F56131}">
      <dgm:prSet phldrT="[Текст]" custT="1"/>
      <dgm:spPr>
        <a:solidFill>
          <a:srgbClr val="C97929"/>
        </a:solidFill>
        <a:ln>
          <a:solidFill>
            <a:srgbClr val="753301"/>
          </a:solidFill>
        </a:ln>
      </dgm:spPr>
      <dgm:t>
        <a:bodyPr/>
        <a:lstStyle/>
        <a:p>
          <a:pPr algn="r"/>
          <a:r>
            <a:rPr lang="ru-RU" altLang="ru-RU" sz="1400" b="1" dirty="0" smtClean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    </a:t>
          </a:r>
          <a:r>
            <a:rPr lang="ru-RU" altLang="ru-RU" sz="1400" b="1" u="sng" dirty="0" smtClean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Спортивно-оздоровительное</a:t>
          </a:r>
          <a:endParaRPr lang="ru-RU" sz="1400" b="1" u="sng" dirty="0">
            <a:solidFill>
              <a:schemeClr val="bg1"/>
            </a:solidFill>
            <a:latin typeface="+mn-lt"/>
          </a:endParaRPr>
        </a:p>
      </dgm:t>
    </dgm:pt>
    <dgm:pt modelId="{AD4CB154-7128-4394-ACCC-E96B5547D003}" type="parTrans" cxnId="{5CFD863D-3450-44D7-8C10-4CA4C8D64B66}">
      <dgm:prSet/>
      <dgm:spPr/>
      <dgm:t>
        <a:bodyPr/>
        <a:lstStyle/>
        <a:p>
          <a:endParaRPr lang="ru-RU"/>
        </a:p>
      </dgm:t>
    </dgm:pt>
    <dgm:pt modelId="{CEC361AF-C9F0-432F-9B16-93826D10AD85}" type="sibTrans" cxnId="{5CFD863D-3450-44D7-8C10-4CA4C8D64B66}">
      <dgm:prSet/>
      <dgm:spPr/>
      <dgm:t>
        <a:bodyPr/>
        <a:lstStyle/>
        <a:p>
          <a:endParaRPr lang="ru-RU"/>
        </a:p>
      </dgm:t>
    </dgm:pt>
    <dgm:pt modelId="{CC7E7BBC-D375-42EE-91F8-9E5D7507A00D}">
      <dgm:prSet custT="1"/>
      <dgm:spPr>
        <a:solidFill>
          <a:srgbClr val="F4A10C"/>
        </a:solidFill>
        <a:ln>
          <a:solidFill>
            <a:srgbClr val="753301"/>
          </a:solidFill>
        </a:ln>
      </dgm:spPr>
      <dgm:t>
        <a:bodyPr/>
        <a:lstStyle/>
        <a:p>
          <a:r>
            <a:rPr lang="ru-RU" altLang="ru-RU" sz="1400" b="1" dirty="0" smtClean="0">
              <a:solidFill>
                <a:srgbClr val="4F2201"/>
              </a:solidFill>
              <a:latin typeface="+mn-lt"/>
              <a:cs typeface="Times New Roman" panose="02020603050405020304" pitchFamily="18" charset="0"/>
            </a:rPr>
            <a:t>Введение в экологию </a:t>
          </a:r>
          <a:endParaRPr lang="ru-RU" altLang="ru-RU" sz="1400" b="1" dirty="0">
            <a:solidFill>
              <a:srgbClr val="4F2201"/>
            </a:solidFill>
            <a:latin typeface="+mn-lt"/>
            <a:cs typeface="Times New Roman" panose="02020603050405020304" pitchFamily="18" charset="0"/>
          </a:endParaRPr>
        </a:p>
      </dgm:t>
    </dgm:pt>
    <dgm:pt modelId="{1E4BCE18-44AE-4C2B-9FEA-6463E6679312}" type="parTrans" cxnId="{885E6072-19CE-40B5-B5D8-28D4E57AF4DC}">
      <dgm:prSet/>
      <dgm:spPr/>
      <dgm:t>
        <a:bodyPr/>
        <a:lstStyle/>
        <a:p>
          <a:endParaRPr lang="ru-RU"/>
        </a:p>
      </dgm:t>
    </dgm:pt>
    <dgm:pt modelId="{66A98600-5974-4FA2-B160-5B6EBF1BC45A}" type="sibTrans" cxnId="{885E6072-19CE-40B5-B5D8-28D4E57AF4DC}">
      <dgm:prSet/>
      <dgm:spPr/>
      <dgm:t>
        <a:bodyPr/>
        <a:lstStyle/>
        <a:p>
          <a:endParaRPr lang="ru-RU"/>
        </a:p>
      </dgm:t>
    </dgm:pt>
    <dgm:pt modelId="{28B80D76-788C-49CD-AD16-9F435C011387}">
      <dgm:prSet custT="1"/>
      <dgm:spPr>
        <a:solidFill>
          <a:srgbClr val="F4A10C"/>
        </a:solidFill>
        <a:ln>
          <a:solidFill>
            <a:srgbClr val="753301"/>
          </a:solidFill>
        </a:ln>
      </dgm:spPr>
      <dgm:t>
        <a:bodyPr/>
        <a:lstStyle/>
        <a:p>
          <a:r>
            <a:rPr lang="ru-RU" altLang="ru-RU" sz="1400" b="1" dirty="0" smtClean="0">
              <a:solidFill>
                <a:srgbClr val="4F2201"/>
              </a:solidFill>
              <a:latin typeface="+mn-lt"/>
              <a:cs typeface="Times New Roman" panose="02020603050405020304" pitchFamily="18" charset="0"/>
            </a:rPr>
            <a:t>Флористика для детей </a:t>
          </a:r>
          <a:endParaRPr lang="ru-RU" altLang="ru-RU" sz="1400" b="1" dirty="0">
            <a:solidFill>
              <a:srgbClr val="4F2201"/>
            </a:solidFill>
            <a:latin typeface="+mn-lt"/>
            <a:cs typeface="Times New Roman" panose="02020603050405020304" pitchFamily="18" charset="0"/>
          </a:endParaRPr>
        </a:p>
      </dgm:t>
    </dgm:pt>
    <dgm:pt modelId="{ED08A933-C02D-4619-A0AC-EC579883C4DC}" type="parTrans" cxnId="{02AFFF62-4B30-4222-8580-4045E64B44EA}">
      <dgm:prSet/>
      <dgm:spPr/>
      <dgm:t>
        <a:bodyPr/>
        <a:lstStyle/>
        <a:p>
          <a:endParaRPr lang="ru-RU"/>
        </a:p>
      </dgm:t>
    </dgm:pt>
    <dgm:pt modelId="{7C6A5339-0B20-4A2E-9D2E-39F5F1BA1671}" type="sibTrans" cxnId="{02AFFF62-4B30-4222-8580-4045E64B44EA}">
      <dgm:prSet/>
      <dgm:spPr/>
      <dgm:t>
        <a:bodyPr/>
        <a:lstStyle/>
        <a:p>
          <a:endParaRPr lang="ru-RU"/>
        </a:p>
      </dgm:t>
    </dgm:pt>
    <dgm:pt modelId="{C2FFF832-7218-46E4-98C7-54FEA46CB053}">
      <dgm:prSet custT="1"/>
      <dgm:spPr>
        <a:solidFill>
          <a:srgbClr val="F4A10C"/>
        </a:solidFill>
        <a:ln>
          <a:solidFill>
            <a:srgbClr val="753301"/>
          </a:solidFill>
        </a:ln>
      </dgm:spPr>
      <dgm:t>
        <a:bodyPr/>
        <a:lstStyle/>
        <a:p>
          <a:r>
            <a:rPr lang="ru-RU" altLang="ru-RU" sz="1400" b="1" dirty="0" smtClean="0">
              <a:solidFill>
                <a:srgbClr val="4F2201"/>
              </a:solidFill>
              <a:latin typeface="+mn-lt"/>
              <a:cs typeface="Times New Roman" panose="02020603050405020304" pitchFamily="18" charset="0"/>
            </a:rPr>
            <a:t>Сто тысяч почему </a:t>
          </a:r>
          <a:endParaRPr lang="ru-RU" altLang="ru-RU" sz="1400" b="1" dirty="0">
            <a:solidFill>
              <a:srgbClr val="4F2201"/>
            </a:solidFill>
            <a:latin typeface="+mn-lt"/>
            <a:cs typeface="Times New Roman" panose="02020603050405020304" pitchFamily="18" charset="0"/>
          </a:endParaRPr>
        </a:p>
      </dgm:t>
    </dgm:pt>
    <dgm:pt modelId="{B49D1F93-AE53-48DC-BDA8-8A593873DB6C}" type="parTrans" cxnId="{0625AD86-01D8-4C25-89BE-7D7B76E58C0A}">
      <dgm:prSet/>
      <dgm:spPr/>
      <dgm:t>
        <a:bodyPr/>
        <a:lstStyle/>
        <a:p>
          <a:endParaRPr lang="ru-RU"/>
        </a:p>
      </dgm:t>
    </dgm:pt>
    <dgm:pt modelId="{C09FDF2F-9EAC-4960-81CA-B33539C96CAD}" type="sibTrans" cxnId="{0625AD86-01D8-4C25-89BE-7D7B76E58C0A}">
      <dgm:prSet/>
      <dgm:spPr/>
      <dgm:t>
        <a:bodyPr/>
        <a:lstStyle/>
        <a:p>
          <a:endParaRPr lang="ru-RU"/>
        </a:p>
      </dgm:t>
    </dgm:pt>
    <dgm:pt modelId="{52A80098-8DEF-4C36-B5E2-B4DD86943EEC}">
      <dgm:prSet custT="1"/>
      <dgm:spPr>
        <a:solidFill>
          <a:srgbClr val="C2800A"/>
        </a:solidFill>
        <a:ln>
          <a:solidFill>
            <a:srgbClr val="753301"/>
          </a:solidFill>
        </a:ln>
      </dgm:spPr>
      <dgm:t>
        <a:bodyPr/>
        <a:lstStyle/>
        <a:p>
          <a:pPr algn="l"/>
          <a:r>
            <a:rPr lang="ru-RU" altLang="ru-RU" sz="1400" b="1" dirty="0" smtClean="0">
              <a:solidFill>
                <a:srgbClr val="4F2201"/>
              </a:solidFill>
              <a:latin typeface="+mn-lt"/>
              <a:cs typeface="Times New Roman" panose="02020603050405020304" pitchFamily="18" charset="0"/>
            </a:rPr>
            <a:t>Перо Жар-птицы. Русские народные промыслы                           (3-4 классы)</a:t>
          </a:r>
          <a:endParaRPr lang="ru-RU" altLang="ru-RU" sz="1400" b="1" dirty="0">
            <a:solidFill>
              <a:srgbClr val="4F2201"/>
            </a:solidFill>
            <a:latin typeface="+mn-lt"/>
            <a:cs typeface="Times New Roman" panose="02020603050405020304" pitchFamily="18" charset="0"/>
          </a:endParaRPr>
        </a:p>
      </dgm:t>
    </dgm:pt>
    <dgm:pt modelId="{43270CC6-2F0D-48CB-91B8-700F4F6A64A4}" type="parTrans" cxnId="{63C59E3C-5E8E-4C48-B934-00B20B68921F}">
      <dgm:prSet/>
      <dgm:spPr/>
      <dgm:t>
        <a:bodyPr/>
        <a:lstStyle/>
        <a:p>
          <a:endParaRPr lang="ru-RU"/>
        </a:p>
      </dgm:t>
    </dgm:pt>
    <dgm:pt modelId="{E9B60D69-9B0D-40D8-9862-2D4505B5746F}" type="sibTrans" cxnId="{63C59E3C-5E8E-4C48-B934-00B20B68921F}">
      <dgm:prSet/>
      <dgm:spPr/>
      <dgm:t>
        <a:bodyPr/>
        <a:lstStyle/>
        <a:p>
          <a:endParaRPr lang="ru-RU"/>
        </a:p>
      </dgm:t>
    </dgm:pt>
    <dgm:pt modelId="{9F2AA66B-520D-46BB-AEB6-1FBB1EC20F07}">
      <dgm:prSet custT="1"/>
      <dgm:spPr>
        <a:solidFill>
          <a:srgbClr val="F59433"/>
        </a:solidFill>
        <a:ln>
          <a:solidFill>
            <a:srgbClr val="753301"/>
          </a:solidFill>
        </a:ln>
      </dgm:spPr>
      <dgm:t>
        <a:bodyPr/>
        <a:lstStyle/>
        <a:p>
          <a:r>
            <a:rPr lang="ru-RU" altLang="ru-RU" sz="1400" b="1" u="sng" dirty="0" smtClean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Социальное</a:t>
          </a:r>
          <a:endParaRPr lang="ru-RU" altLang="ru-RU" sz="1400" b="1" u="sng" dirty="0">
            <a:solidFill>
              <a:schemeClr val="bg1"/>
            </a:solidFill>
            <a:latin typeface="+mn-lt"/>
            <a:cs typeface="Times New Roman" panose="02020603050405020304" pitchFamily="18" charset="0"/>
          </a:endParaRPr>
        </a:p>
      </dgm:t>
    </dgm:pt>
    <dgm:pt modelId="{63E4A6A0-2633-475C-8CF2-A08725BAC6FD}" type="parTrans" cxnId="{17A0A1BE-7D16-450F-AE81-C9F8C7A90D69}">
      <dgm:prSet/>
      <dgm:spPr/>
      <dgm:t>
        <a:bodyPr/>
        <a:lstStyle/>
        <a:p>
          <a:endParaRPr lang="ru-RU"/>
        </a:p>
      </dgm:t>
    </dgm:pt>
    <dgm:pt modelId="{E92EA3DD-B0D4-468E-9316-791BD81DC707}" type="sibTrans" cxnId="{17A0A1BE-7D16-450F-AE81-C9F8C7A90D69}">
      <dgm:prSet/>
      <dgm:spPr/>
      <dgm:t>
        <a:bodyPr/>
        <a:lstStyle/>
        <a:p>
          <a:endParaRPr lang="ru-RU"/>
        </a:p>
      </dgm:t>
    </dgm:pt>
    <dgm:pt modelId="{70DC8AAD-31DA-45C1-BCFE-7A4F5F21FF15}">
      <dgm:prSet custT="1"/>
      <dgm:spPr>
        <a:solidFill>
          <a:srgbClr val="C2800A"/>
        </a:solidFill>
        <a:ln>
          <a:solidFill>
            <a:srgbClr val="753301"/>
          </a:solidFill>
        </a:ln>
      </dgm:spPr>
      <dgm:t>
        <a:bodyPr/>
        <a:lstStyle/>
        <a:p>
          <a:pPr algn="l"/>
          <a:endParaRPr lang="ru-RU" altLang="ru-RU" sz="1400" b="1" dirty="0">
            <a:solidFill>
              <a:srgbClr val="753301"/>
            </a:solidFill>
            <a:latin typeface="+mn-lt"/>
            <a:cs typeface="Times New Roman" panose="02020603050405020304" pitchFamily="18" charset="0"/>
          </a:endParaRPr>
        </a:p>
      </dgm:t>
    </dgm:pt>
    <dgm:pt modelId="{B30D6AA8-BE14-4E58-86B0-88F209F33D2A}" type="parTrans" cxnId="{C13C3D9C-8790-41E6-89CB-E72AE9D708B6}">
      <dgm:prSet/>
      <dgm:spPr/>
      <dgm:t>
        <a:bodyPr/>
        <a:lstStyle/>
        <a:p>
          <a:endParaRPr lang="ru-RU"/>
        </a:p>
      </dgm:t>
    </dgm:pt>
    <dgm:pt modelId="{D1456B36-03C2-4F04-B92F-5293DBF65EB0}" type="sibTrans" cxnId="{C13C3D9C-8790-41E6-89CB-E72AE9D708B6}">
      <dgm:prSet/>
      <dgm:spPr/>
      <dgm:t>
        <a:bodyPr/>
        <a:lstStyle/>
        <a:p>
          <a:endParaRPr lang="ru-RU"/>
        </a:p>
      </dgm:t>
    </dgm:pt>
    <dgm:pt modelId="{FC63DD40-DD3A-4FB0-B41A-91835C2009F5}">
      <dgm:prSet custT="1"/>
      <dgm:spPr>
        <a:solidFill>
          <a:srgbClr val="F59433"/>
        </a:solidFill>
        <a:ln>
          <a:solidFill>
            <a:srgbClr val="753301"/>
          </a:solidFill>
        </a:ln>
      </dgm:spPr>
      <dgm:t>
        <a:bodyPr/>
        <a:lstStyle/>
        <a:p>
          <a:r>
            <a:rPr lang="ru-RU" altLang="ru-RU" sz="1400" b="1" dirty="0" smtClean="0">
              <a:solidFill>
                <a:srgbClr val="4F2201"/>
              </a:solidFill>
              <a:latin typeface="+mn-lt"/>
              <a:cs typeface="Times New Roman" panose="02020603050405020304" pitchFamily="18" charset="0"/>
            </a:rPr>
            <a:t>Основы безопасности жизнедеятельности           (1-4 классы)</a:t>
          </a:r>
          <a:endParaRPr lang="ru-RU" altLang="ru-RU" sz="1400" b="1" dirty="0">
            <a:solidFill>
              <a:srgbClr val="753301"/>
            </a:solidFill>
            <a:latin typeface="+mn-lt"/>
            <a:cs typeface="Times New Roman" panose="02020603050405020304" pitchFamily="18" charset="0"/>
          </a:endParaRPr>
        </a:p>
      </dgm:t>
    </dgm:pt>
    <dgm:pt modelId="{8A080EC6-AD7F-4B79-A065-410DAAB69564}" type="parTrans" cxnId="{FD11EBC0-50A6-43B5-9069-2DFB79E07A77}">
      <dgm:prSet/>
      <dgm:spPr/>
      <dgm:t>
        <a:bodyPr/>
        <a:lstStyle/>
        <a:p>
          <a:endParaRPr lang="ru-RU"/>
        </a:p>
      </dgm:t>
    </dgm:pt>
    <dgm:pt modelId="{FAE1FC98-94B3-4312-8B74-13C0245F3E5B}" type="sibTrans" cxnId="{FD11EBC0-50A6-43B5-9069-2DFB79E07A77}">
      <dgm:prSet/>
      <dgm:spPr/>
      <dgm:t>
        <a:bodyPr/>
        <a:lstStyle/>
        <a:p>
          <a:endParaRPr lang="ru-RU"/>
        </a:p>
      </dgm:t>
    </dgm:pt>
    <dgm:pt modelId="{BAA5B51A-F935-44F5-BE6C-D3E076DA97A4}">
      <dgm:prSet phldrT="[Текст]" custScaleX="110000" custScaleY="110000" custT="1"/>
      <dgm:spPr>
        <a:solidFill>
          <a:srgbClr val="F4A10C"/>
        </a:solidFill>
        <a:ln>
          <a:solidFill>
            <a:srgbClr val="753301"/>
          </a:solidFill>
        </a:ln>
      </dgm:spPr>
      <dgm:t>
        <a:bodyPr/>
        <a:lstStyle/>
        <a:p>
          <a:r>
            <a:rPr lang="ru-RU" altLang="ru-RU" sz="1400" b="1" u="sng" dirty="0" smtClean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Общекультурное</a:t>
          </a:r>
          <a:endParaRPr lang="ru-RU" altLang="ru-RU" sz="1400" b="1" u="sng" dirty="0">
            <a:solidFill>
              <a:schemeClr val="bg1"/>
            </a:solidFill>
            <a:latin typeface="+mn-lt"/>
            <a:cs typeface="Times New Roman" panose="02020603050405020304" pitchFamily="18" charset="0"/>
          </a:endParaRPr>
        </a:p>
      </dgm:t>
    </dgm:pt>
    <dgm:pt modelId="{41705C62-E77C-4441-BBFD-552FDD46D4E7}" type="parTrans" cxnId="{FC44B74D-15D8-4BDA-9F6F-80A174706479}">
      <dgm:prSet/>
      <dgm:spPr/>
      <dgm:t>
        <a:bodyPr/>
        <a:lstStyle/>
        <a:p>
          <a:endParaRPr lang="ru-RU"/>
        </a:p>
      </dgm:t>
    </dgm:pt>
    <dgm:pt modelId="{D60EA14F-10A8-4C71-95DE-05AEF940D5C5}" type="sibTrans" cxnId="{FC44B74D-15D8-4BDA-9F6F-80A174706479}">
      <dgm:prSet/>
      <dgm:spPr/>
      <dgm:t>
        <a:bodyPr/>
        <a:lstStyle/>
        <a:p>
          <a:endParaRPr lang="ru-RU"/>
        </a:p>
      </dgm:t>
    </dgm:pt>
    <dgm:pt modelId="{65E7D572-48AC-4E0D-9831-F72233D1EE37}">
      <dgm:prSet custT="1"/>
      <dgm:spPr>
        <a:solidFill>
          <a:srgbClr val="F4A10C"/>
        </a:solidFill>
        <a:ln>
          <a:solidFill>
            <a:srgbClr val="753301"/>
          </a:solidFill>
        </a:ln>
      </dgm:spPr>
      <dgm:t>
        <a:bodyPr/>
        <a:lstStyle/>
        <a:p>
          <a:r>
            <a:rPr lang="ru-RU" altLang="ru-RU" sz="1400" b="1" dirty="0" smtClean="0">
              <a:solidFill>
                <a:srgbClr val="4F2201"/>
              </a:solidFill>
              <a:latin typeface="+mn-lt"/>
              <a:cs typeface="Times New Roman" panose="02020603050405020304" pitchFamily="18" charset="0"/>
            </a:rPr>
            <a:t>Искусство экрана</a:t>
          </a:r>
          <a:endParaRPr lang="ru-RU" altLang="ru-RU" sz="1400" b="1" dirty="0">
            <a:solidFill>
              <a:srgbClr val="4F2201"/>
            </a:solidFill>
            <a:latin typeface="+mn-lt"/>
            <a:cs typeface="Times New Roman" panose="02020603050405020304" pitchFamily="18" charset="0"/>
          </a:endParaRPr>
        </a:p>
      </dgm:t>
    </dgm:pt>
    <dgm:pt modelId="{42856A23-0078-4D35-BA0D-36DCE86B48EB}" type="parTrans" cxnId="{04CED807-EFC0-4A21-BAA7-B0937D908642}">
      <dgm:prSet/>
      <dgm:spPr/>
      <dgm:t>
        <a:bodyPr/>
        <a:lstStyle/>
        <a:p>
          <a:endParaRPr lang="ru-RU"/>
        </a:p>
      </dgm:t>
    </dgm:pt>
    <dgm:pt modelId="{16B9B45C-EC2F-4C36-B382-DA34F2C0662F}" type="sibTrans" cxnId="{04CED807-EFC0-4A21-BAA7-B0937D908642}">
      <dgm:prSet/>
      <dgm:spPr/>
      <dgm:t>
        <a:bodyPr/>
        <a:lstStyle/>
        <a:p>
          <a:endParaRPr lang="ru-RU"/>
        </a:p>
      </dgm:t>
    </dgm:pt>
    <dgm:pt modelId="{578864FB-B2B4-4E73-9C00-5BE277F96086}">
      <dgm:prSet custT="1"/>
      <dgm:spPr>
        <a:solidFill>
          <a:srgbClr val="F4A10C"/>
        </a:solidFill>
        <a:ln>
          <a:solidFill>
            <a:srgbClr val="753301"/>
          </a:solidFill>
        </a:ln>
      </dgm:spPr>
      <dgm:t>
        <a:bodyPr/>
        <a:lstStyle/>
        <a:p>
          <a:r>
            <a:rPr lang="ru-RU" altLang="ru-RU" sz="1400" b="1" dirty="0" smtClean="0">
              <a:solidFill>
                <a:srgbClr val="4F2201"/>
              </a:solidFill>
              <a:latin typeface="+mn-lt"/>
              <a:cs typeface="Times New Roman" panose="02020603050405020304" pitchFamily="18" charset="0"/>
            </a:rPr>
            <a:t>Черным по белому </a:t>
          </a:r>
          <a:endParaRPr lang="ru-RU" altLang="ru-RU" sz="1400" b="1" dirty="0">
            <a:solidFill>
              <a:srgbClr val="4F2201"/>
            </a:solidFill>
            <a:latin typeface="+mn-lt"/>
            <a:cs typeface="Times New Roman" panose="02020603050405020304" pitchFamily="18" charset="0"/>
          </a:endParaRPr>
        </a:p>
      </dgm:t>
    </dgm:pt>
    <dgm:pt modelId="{2E0C22AF-F4EC-4491-B7F3-472404AE7148}" type="parTrans" cxnId="{6DE5ED4A-E226-4903-A235-F37ED647CFAC}">
      <dgm:prSet/>
      <dgm:spPr/>
      <dgm:t>
        <a:bodyPr/>
        <a:lstStyle/>
        <a:p>
          <a:endParaRPr lang="ru-RU"/>
        </a:p>
      </dgm:t>
    </dgm:pt>
    <dgm:pt modelId="{FA6BBEBC-806A-48D4-8F28-D45DA18172E9}" type="sibTrans" cxnId="{6DE5ED4A-E226-4903-A235-F37ED647CFAC}">
      <dgm:prSet/>
      <dgm:spPr/>
      <dgm:t>
        <a:bodyPr/>
        <a:lstStyle/>
        <a:p>
          <a:endParaRPr lang="ru-RU"/>
        </a:p>
      </dgm:t>
    </dgm:pt>
    <dgm:pt modelId="{AC0D26CD-3DE5-4E9F-A852-F47F4166FEAB}">
      <dgm:prSet custT="1"/>
      <dgm:spPr>
        <a:solidFill>
          <a:srgbClr val="F4A10C"/>
        </a:solidFill>
        <a:ln>
          <a:solidFill>
            <a:srgbClr val="753301"/>
          </a:solidFill>
        </a:ln>
      </dgm:spPr>
      <dgm:t>
        <a:bodyPr/>
        <a:lstStyle/>
        <a:p>
          <a:r>
            <a:rPr lang="ru-RU" altLang="ru-RU" sz="1400" b="1" dirty="0" smtClean="0">
              <a:solidFill>
                <a:srgbClr val="4F2201"/>
              </a:solidFill>
              <a:latin typeface="+mn-lt"/>
              <a:cs typeface="Times New Roman" panose="02020603050405020304" pitchFamily="18" charset="0"/>
            </a:rPr>
            <a:t>Который час?      </a:t>
          </a:r>
          <a:endParaRPr lang="ru-RU" sz="1400" b="1" dirty="0">
            <a:solidFill>
              <a:srgbClr val="4F2201"/>
            </a:solidFill>
            <a:latin typeface="+mn-lt"/>
          </a:endParaRPr>
        </a:p>
      </dgm:t>
    </dgm:pt>
    <dgm:pt modelId="{C2CB1DBC-187E-4B5A-BF92-09B75B79C6A1}" type="parTrans" cxnId="{8CE8E319-AAAC-4597-A84E-F741795D48D1}">
      <dgm:prSet/>
      <dgm:spPr/>
      <dgm:t>
        <a:bodyPr/>
        <a:lstStyle/>
        <a:p>
          <a:endParaRPr lang="ru-RU"/>
        </a:p>
      </dgm:t>
    </dgm:pt>
    <dgm:pt modelId="{DF919E18-172B-4A7B-8A9F-333E66739892}" type="sibTrans" cxnId="{8CE8E319-AAAC-4597-A84E-F741795D48D1}">
      <dgm:prSet/>
      <dgm:spPr/>
      <dgm:t>
        <a:bodyPr/>
        <a:lstStyle/>
        <a:p>
          <a:endParaRPr lang="ru-RU"/>
        </a:p>
      </dgm:t>
    </dgm:pt>
    <dgm:pt modelId="{1212CFBF-9683-4D23-A5EF-49451C333C14}">
      <dgm:prSet custT="1"/>
      <dgm:spPr>
        <a:solidFill>
          <a:srgbClr val="C97929"/>
        </a:solidFill>
        <a:ln>
          <a:solidFill>
            <a:srgbClr val="753301"/>
          </a:solidFill>
        </a:ln>
      </dgm:spPr>
      <dgm:t>
        <a:bodyPr/>
        <a:lstStyle/>
        <a:p>
          <a:pPr algn="l"/>
          <a:r>
            <a:rPr lang="ru-RU" altLang="ru-RU" sz="1400" b="1" dirty="0" smtClean="0">
              <a:solidFill>
                <a:srgbClr val="4F2201"/>
              </a:solidFill>
              <a:latin typeface="+mn-lt"/>
              <a:cs typeface="Times New Roman" panose="02020603050405020304" pitchFamily="18" charset="0"/>
            </a:rPr>
            <a:t>Основы здорового </a:t>
          </a:r>
          <a:br>
            <a:rPr lang="ru-RU" altLang="ru-RU" sz="1400" b="1" dirty="0" smtClean="0">
              <a:solidFill>
                <a:srgbClr val="4F2201"/>
              </a:solidFill>
              <a:latin typeface="+mn-lt"/>
              <a:cs typeface="Times New Roman" panose="02020603050405020304" pitchFamily="18" charset="0"/>
            </a:rPr>
          </a:br>
          <a:r>
            <a:rPr lang="ru-RU" altLang="ru-RU" sz="1400" b="1" dirty="0" smtClean="0">
              <a:solidFill>
                <a:srgbClr val="4F2201"/>
              </a:solidFill>
              <a:latin typeface="+mn-lt"/>
              <a:cs typeface="Times New Roman" panose="02020603050405020304" pitchFamily="18" charset="0"/>
            </a:rPr>
            <a:t>образа жизни                  (1-4 классы)</a:t>
          </a:r>
          <a:endParaRPr lang="ru-RU" altLang="ru-RU" sz="1400" b="1" dirty="0">
            <a:solidFill>
              <a:srgbClr val="4F2201"/>
            </a:solidFill>
            <a:latin typeface="+mn-lt"/>
            <a:cs typeface="Times New Roman" panose="02020603050405020304" pitchFamily="18" charset="0"/>
          </a:endParaRPr>
        </a:p>
      </dgm:t>
    </dgm:pt>
    <dgm:pt modelId="{429E79B4-B1A2-4502-BBC8-D3B12B7C5D0B}" type="parTrans" cxnId="{FC1FBA72-A75B-4B03-92CB-75E1F6294FA2}">
      <dgm:prSet/>
      <dgm:spPr/>
      <dgm:t>
        <a:bodyPr/>
        <a:lstStyle/>
        <a:p>
          <a:endParaRPr lang="ru-RU"/>
        </a:p>
      </dgm:t>
    </dgm:pt>
    <dgm:pt modelId="{EE16B03B-3ABA-4370-A9B4-AD276A3935BC}" type="sibTrans" cxnId="{FC1FBA72-A75B-4B03-92CB-75E1F6294FA2}">
      <dgm:prSet/>
      <dgm:spPr/>
      <dgm:t>
        <a:bodyPr/>
        <a:lstStyle/>
        <a:p>
          <a:endParaRPr lang="ru-RU"/>
        </a:p>
      </dgm:t>
    </dgm:pt>
    <dgm:pt modelId="{13F27A3F-5609-4A54-A348-9A1787550FED}">
      <dgm:prSet custT="1"/>
      <dgm:spPr>
        <a:solidFill>
          <a:srgbClr val="C97929"/>
        </a:solidFill>
        <a:ln>
          <a:solidFill>
            <a:srgbClr val="753301"/>
          </a:solidFill>
        </a:ln>
      </dgm:spPr>
      <dgm:t>
        <a:bodyPr/>
        <a:lstStyle/>
        <a:p>
          <a:pPr algn="l"/>
          <a:r>
            <a:rPr lang="ru-RU" altLang="ru-RU" sz="1400" b="1" dirty="0" smtClean="0">
              <a:solidFill>
                <a:srgbClr val="4F2201"/>
              </a:solidFill>
              <a:latin typeface="+mn-lt"/>
              <a:cs typeface="Times New Roman" panose="02020603050405020304" pitchFamily="18" charset="0"/>
            </a:rPr>
            <a:t>Наш чистый дом              (3-4 классы)</a:t>
          </a:r>
          <a:endParaRPr lang="ru-RU" altLang="ru-RU" sz="1400" b="1" dirty="0">
            <a:solidFill>
              <a:srgbClr val="4F2201"/>
            </a:solidFill>
            <a:latin typeface="+mn-lt"/>
            <a:cs typeface="Times New Roman" panose="02020603050405020304" pitchFamily="18" charset="0"/>
          </a:endParaRPr>
        </a:p>
      </dgm:t>
    </dgm:pt>
    <dgm:pt modelId="{C1755160-90A8-4552-BF38-0B2AC68BAE85}" type="parTrans" cxnId="{6DB0CCD6-6DD1-471A-81CC-6E32E5C87FFE}">
      <dgm:prSet/>
      <dgm:spPr/>
      <dgm:t>
        <a:bodyPr/>
        <a:lstStyle/>
        <a:p>
          <a:endParaRPr lang="ru-RU"/>
        </a:p>
      </dgm:t>
    </dgm:pt>
    <dgm:pt modelId="{A654ED1E-E687-4AD3-A4FB-E3FB354C68CD}" type="sibTrans" cxnId="{6DB0CCD6-6DD1-471A-81CC-6E32E5C87FFE}">
      <dgm:prSet/>
      <dgm:spPr/>
      <dgm:t>
        <a:bodyPr/>
        <a:lstStyle/>
        <a:p>
          <a:endParaRPr lang="ru-RU"/>
        </a:p>
      </dgm:t>
    </dgm:pt>
    <dgm:pt modelId="{DEC2AE36-1267-436F-A472-922C0A2B7553}">
      <dgm:prSet custT="1"/>
      <dgm:spPr>
        <a:solidFill>
          <a:srgbClr val="C97929"/>
        </a:solidFill>
        <a:ln>
          <a:solidFill>
            <a:srgbClr val="753301"/>
          </a:solidFill>
        </a:ln>
      </dgm:spPr>
      <dgm:t>
        <a:bodyPr/>
        <a:lstStyle/>
        <a:p>
          <a:pPr algn="l"/>
          <a:r>
            <a:rPr lang="ru-RU" altLang="ru-RU" sz="1400" b="1" dirty="0" smtClean="0">
              <a:solidFill>
                <a:srgbClr val="4F2201"/>
              </a:solidFill>
              <a:latin typeface="+mn-lt"/>
              <a:cs typeface="Times New Roman" panose="02020603050405020304" pitchFamily="18" charset="0"/>
            </a:rPr>
            <a:t>Азбука безопасной и здоровой жизни</a:t>
          </a:r>
          <a:endParaRPr lang="ru-RU" altLang="ru-RU" sz="1400" b="1" dirty="0">
            <a:solidFill>
              <a:srgbClr val="4F2201"/>
            </a:solidFill>
            <a:latin typeface="+mn-lt"/>
            <a:cs typeface="Times New Roman" panose="02020603050405020304" pitchFamily="18" charset="0"/>
          </a:endParaRPr>
        </a:p>
      </dgm:t>
    </dgm:pt>
    <dgm:pt modelId="{E8C55396-DA5C-44FE-A9CD-571EA92B6CFD}" type="parTrans" cxnId="{E87897C2-EDF4-4C26-93F1-9CEB5D30EC3F}">
      <dgm:prSet/>
      <dgm:spPr/>
      <dgm:t>
        <a:bodyPr/>
        <a:lstStyle/>
        <a:p>
          <a:endParaRPr lang="ru-RU"/>
        </a:p>
      </dgm:t>
    </dgm:pt>
    <dgm:pt modelId="{B1E18E20-FC2C-43E5-97B0-1EBCFA1E3071}" type="sibTrans" cxnId="{E87897C2-EDF4-4C26-93F1-9CEB5D30EC3F}">
      <dgm:prSet/>
      <dgm:spPr/>
      <dgm:t>
        <a:bodyPr/>
        <a:lstStyle/>
        <a:p>
          <a:endParaRPr lang="ru-RU"/>
        </a:p>
      </dgm:t>
    </dgm:pt>
    <dgm:pt modelId="{4C28EC9C-6AF2-49EF-96F0-038E54789611}">
      <dgm:prSet custT="1"/>
      <dgm:spPr>
        <a:solidFill>
          <a:srgbClr val="F59433"/>
        </a:solidFill>
        <a:ln>
          <a:solidFill>
            <a:srgbClr val="753301"/>
          </a:solidFill>
        </a:ln>
      </dgm:spPr>
      <dgm:t>
        <a:bodyPr/>
        <a:lstStyle/>
        <a:p>
          <a:r>
            <a:rPr lang="ru-RU" altLang="ru-RU" sz="1400" b="1" dirty="0" err="1" smtClean="0">
              <a:solidFill>
                <a:srgbClr val="4F2201"/>
              </a:solidFill>
              <a:latin typeface="+mn-lt"/>
              <a:cs typeface="Times New Roman" panose="02020603050405020304" pitchFamily="18" charset="0"/>
            </a:rPr>
            <a:t>Портфолио</a:t>
          </a:r>
          <a:r>
            <a:rPr lang="ru-RU" altLang="ru-RU" sz="1400" b="1" dirty="0" smtClean="0">
              <a:solidFill>
                <a:srgbClr val="4F2201"/>
              </a:solidFill>
              <a:latin typeface="+mn-lt"/>
              <a:cs typeface="Times New Roman" panose="02020603050405020304" pitchFamily="18" charset="0"/>
            </a:rPr>
            <a:t> как средство развитие творческой активности учащихся                  (Книжка про меня)                               ( подарок первокласснику</a:t>
          </a:r>
          <a:r>
            <a:rPr lang="ru-RU" altLang="ru-RU" sz="1400" b="1" dirty="0" smtClean="0">
              <a:solidFill>
                <a:srgbClr val="753301"/>
              </a:solidFill>
              <a:latin typeface="+mn-lt"/>
              <a:cs typeface="Times New Roman" panose="02020603050405020304" pitchFamily="18" charset="0"/>
            </a:rPr>
            <a:t>)</a:t>
          </a:r>
          <a:endParaRPr lang="ru-RU" altLang="ru-RU" sz="1400" b="1" dirty="0">
            <a:solidFill>
              <a:srgbClr val="753301"/>
            </a:solidFill>
            <a:latin typeface="+mn-lt"/>
            <a:cs typeface="Times New Roman" panose="02020603050405020304" pitchFamily="18" charset="0"/>
          </a:endParaRPr>
        </a:p>
      </dgm:t>
    </dgm:pt>
    <dgm:pt modelId="{8AF4F76B-80A1-4851-9975-FA70842B6DFB}" type="parTrans" cxnId="{4A861C63-FB66-4639-96DA-4B86DCF37648}">
      <dgm:prSet/>
      <dgm:spPr/>
      <dgm:t>
        <a:bodyPr/>
        <a:lstStyle/>
        <a:p>
          <a:endParaRPr lang="ru-RU"/>
        </a:p>
      </dgm:t>
    </dgm:pt>
    <dgm:pt modelId="{4028B8FA-F626-46DB-AB75-A48266FF3EEB}" type="sibTrans" cxnId="{4A861C63-FB66-4639-96DA-4B86DCF37648}">
      <dgm:prSet/>
      <dgm:spPr/>
      <dgm:t>
        <a:bodyPr/>
        <a:lstStyle/>
        <a:p>
          <a:endParaRPr lang="ru-RU"/>
        </a:p>
      </dgm:t>
    </dgm:pt>
    <dgm:pt modelId="{136E5C53-FC3F-4856-AA47-E009AF1D65B4}" type="pres">
      <dgm:prSet presAssocID="{6003698A-9235-4868-94B7-C81D0415C49C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C4638D5-DFE0-4763-9173-0993B00EC611}" type="pres">
      <dgm:prSet presAssocID="{6003698A-9235-4868-94B7-C81D0415C49C}" presName="axisShape" presStyleLbl="bgShp" presStyleIdx="0" presStyleCnt="1" custScaleX="110000" custScaleY="97519"/>
      <dgm:spPr>
        <a:solidFill>
          <a:srgbClr val="F5B033"/>
        </a:solidFill>
        <a:ln>
          <a:solidFill>
            <a:srgbClr val="753301"/>
          </a:solidFill>
        </a:ln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gm:spPr>
    </dgm:pt>
    <dgm:pt modelId="{6B0CC006-7DF9-40C3-8AC7-37F334DF9BEC}" type="pres">
      <dgm:prSet presAssocID="{6003698A-9235-4868-94B7-C81D0415C49C}" presName="rect1" presStyleLbl="node1" presStyleIdx="0" presStyleCnt="4" custScaleX="110000" custScaleY="11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AE9CA7-308F-4731-94E2-3FEE7E17CDE1}" type="pres">
      <dgm:prSet presAssocID="{6003698A-9235-4868-94B7-C81D0415C49C}" presName="rect2" presStyleLbl="node1" presStyleIdx="1" presStyleCnt="4" custScaleX="110000" custScaleY="11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B386E2-C816-4E8F-844E-C3E41F5596A9}" type="pres">
      <dgm:prSet presAssocID="{6003698A-9235-4868-94B7-C81D0415C49C}" presName="rect3" presStyleLbl="node1" presStyleIdx="2" presStyleCnt="4" custScaleX="110000" custScaleY="11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B0DC6F-7CC5-49F0-91DA-770AFE267832}" type="pres">
      <dgm:prSet presAssocID="{6003698A-9235-4868-94B7-C81D0415C49C}" presName="rect4" presStyleLbl="node1" presStyleIdx="3" presStyleCnt="4" custScaleX="110000" custScaleY="11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CE8E319-AAAC-4597-A84E-F741795D48D1}" srcId="{BAA5B51A-F935-44F5-BE6C-D3E076DA97A4}" destId="{AC0D26CD-3DE5-4E9F-A852-F47F4166FEAB}" srcOrd="2" destOrd="0" parTransId="{C2CB1DBC-187E-4B5A-BF92-09B75B79C6A1}" sibTransId="{DF919E18-172B-4A7B-8A9F-333E66739892}"/>
    <dgm:cxn modelId="{6DB0CCD6-6DD1-471A-81CC-6E32E5C87FFE}" srcId="{C517365C-99A8-4422-B618-73D415F56131}" destId="{13F27A3F-5609-4A54-A348-9A1787550FED}" srcOrd="1" destOrd="0" parTransId="{C1755160-90A8-4552-BF38-0B2AC68BAE85}" sibTransId="{A654ED1E-E687-4AD3-A4FB-E3FB354C68CD}"/>
    <dgm:cxn modelId="{5FDB4B7E-058A-4448-9336-447012965858}" type="presOf" srcId="{AC0D26CD-3DE5-4E9F-A852-F47F4166FEAB}" destId="{6B0CC006-7DF9-40C3-8AC7-37F334DF9BEC}" srcOrd="0" destOrd="7" presId="urn:microsoft.com/office/officeart/2005/8/layout/matrix2"/>
    <dgm:cxn modelId="{760C9354-B4D5-4A6C-81A9-379B2FF28A5A}" srcId="{6003698A-9235-4868-94B7-C81D0415C49C}" destId="{BA73480C-5B8F-489A-B8F0-B2B435D315FF}" srcOrd="0" destOrd="0" parTransId="{CB053BE8-4AEE-4579-811D-849F45EBDFA3}" sibTransId="{997A13CE-3A05-4239-BAD2-4B3B3F8312AD}"/>
    <dgm:cxn modelId="{0625AD86-01D8-4C25-89BE-7D7B76E58C0A}" srcId="{BA73480C-5B8F-489A-B8F0-B2B435D315FF}" destId="{C2FFF832-7218-46E4-98C7-54FEA46CB053}" srcOrd="2" destOrd="0" parTransId="{B49D1F93-AE53-48DC-BDA8-8A593873DB6C}" sibTransId="{C09FDF2F-9EAC-4960-81CA-B33539C96CAD}"/>
    <dgm:cxn modelId="{EA672EC5-D06C-44BF-90A8-C5DD7B10EC34}" type="presOf" srcId="{CC7E7BBC-D375-42EE-91F8-9E5D7507A00D}" destId="{6B0CC006-7DF9-40C3-8AC7-37F334DF9BEC}" srcOrd="0" destOrd="1" presId="urn:microsoft.com/office/officeart/2005/8/layout/matrix2"/>
    <dgm:cxn modelId="{952FF007-376F-44B1-B877-076D3F3D03C0}" type="presOf" srcId="{65E7D572-48AC-4E0D-9831-F72233D1EE37}" destId="{6B0CC006-7DF9-40C3-8AC7-37F334DF9BEC}" srcOrd="0" destOrd="5" presId="urn:microsoft.com/office/officeart/2005/8/layout/matrix2"/>
    <dgm:cxn modelId="{9BD09FF5-DBDE-4F4C-8E74-3A83346984CF}" type="presOf" srcId="{578864FB-B2B4-4E73-9C00-5BE277F96086}" destId="{6B0CC006-7DF9-40C3-8AC7-37F334DF9BEC}" srcOrd="0" destOrd="6" presId="urn:microsoft.com/office/officeart/2005/8/layout/matrix2"/>
    <dgm:cxn modelId="{E1064067-29BC-4F5C-BCBF-00D5E9F30D00}" type="presOf" srcId="{1212CFBF-9683-4D23-A5EF-49451C333C14}" destId="{39B0DC6F-7CC5-49F0-91DA-770AFE267832}" srcOrd="0" destOrd="1" presId="urn:microsoft.com/office/officeart/2005/8/layout/matrix2"/>
    <dgm:cxn modelId="{DFCCB584-C91D-4F3A-9064-91B19E06C870}" type="presOf" srcId="{6003698A-9235-4868-94B7-C81D0415C49C}" destId="{136E5C53-FC3F-4856-AA47-E009AF1D65B4}" srcOrd="0" destOrd="0" presId="urn:microsoft.com/office/officeart/2005/8/layout/matrix2"/>
    <dgm:cxn modelId="{2E5C9338-0BA1-4908-BE22-BE3511FD19E7}" type="presOf" srcId="{C2FFF832-7218-46E4-98C7-54FEA46CB053}" destId="{6B0CC006-7DF9-40C3-8AC7-37F334DF9BEC}" srcOrd="0" destOrd="3" presId="urn:microsoft.com/office/officeart/2005/8/layout/matrix2"/>
    <dgm:cxn modelId="{1E190531-FFD7-4322-8F35-EF0FC88BD840}" type="presOf" srcId="{13F27A3F-5609-4A54-A348-9A1787550FED}" destId="{39B0DC6F-7CC5-49F0-91DA-770AFE267832}" srcOrd="0" destOrd="2" presId="urn:microsoft.com/office/officeart/2005/8/layout/matrix2"/>
    <dgm:cxn modelId="{6DE5ED4A-E226-4903-A235-F37ED647CFAC}" srcId="{BAA5B51A-F935-44F5-BE6C-D3E076DA97A4}" destId="{578864FB-B2B4-4E73-9C00-5BE277F96086}" srcOrd="1" destOrd="0" parTransId="{2E0C22AF-F4EC-4491-B7F3-472404AE7148}" sibTransId="{FA6BBEBC-806A-48D4-8F28-D45DA18172E9}"/>
    <dgm:cxn modelId="{FB0B10DD-B4E6-449C-AB8A-62B0B9B1F159}" type="presOf" srcId="{52A80098-8DEF-4C36-B5E2-B4DD86943EEC}" destId="{92AE9CA7-308F-4731-94E2-3FEE7E17CDE1}" srcOrd="0" destOrd="1" presId="urn:microsoft.com/office/officeart/2005/8/layout/matrix2"/>
    <dgm:cxn modelId="{D62B1429-4075-4FD5-85A1-87B372FF64FB}" type="presOf" srcId="{475C543E-6D7A-4925-9245-F23BAF2DA363}" destId="{92AE9CA7-308F-4731-94E2-3FEE7E17CDE1}" srcOrd="0" destOrd="0" presId="urn:microsoft.com/office/officeart/2005/8/layout/matrix2"/>
    <dgm:cxn modelId="{C13C3D9C-8790-41E6-89CB-E72AE9D708B6}" srcId="{475C543E-6D7A-4925-9245-F23BAF2DA363}" destId="{70DC8AAD-31DA-45C1-BCFE-7A4F5F21FF15}" srcOrd="1" destOrd="0" parTransId="{B30D6AA8-BE14-4E58-86B0-88F209F33D2A}" sibTransId="{D1456B36-03C2-4F04-B92F-5293DBF65EB0}"/>
    <dgm:cxn modelId="{DE02AB60-8F13-4624-ADEF-D99042693AB0}" type="presOf" srcId="{C517365C-99A8-4422-B618-73D415F56131}" destId="{39B0DC6F-7CC5-49F0-91DA-770AFE267832}" srcOrd="0" destOrd="0" presId="urn:microsoft.com/office/officeart/2005/8/layout/matrix2"/>
    <dgm:cxn modelId="{65F14D03-396E-4F1F-99B8-2AC5151E7A40}" type="presOf" srcId="{70DC8AAD-31DA-45C1-BCFE-7A4F5F21FF15}" destId="{92AE9CA7-308F-4731-94E2-3FEE7E17CDE1}" srcOrd="0" destOrd="2" presId="urn:microsoft.com/office/officeart/2005/8/layout/matrix2"/>
    <dgm:cxn modelId="{A2770471-6CFC-40AD-B90F-5A0727E62AE7}" type="presOf" srcId="{BAA5B51A-F935-44F5-BE6C-D3E076DA97A4}" destId="{6B0CC006-7DF9-40C3-8AC7-37F334DF9BEC}" srcOrd="0" destOrd="4" presId="urn:microsoft.com/office/officeart/2005/8/layout/matrix2"/>
    <dgm:cxn modelId="{FC1FBA72-A75B-4B03-92CB-75E1F6294FA2}" srcId="{C517365C-99A8-4422-B618-73D415F56131}" destId="{1212CFBF-9683-4D23-A5EF-49451C333C14}" srcOrd="0" destOrd="0" parTransId="{429E79B4-B1A2-4502-BBC8-D3B12B7C5D0B}" sibTransId="{EE16B03B-3ABA-4370-A9B4-AD276A3935BC}"/>
    <dgm:cxn modelId="{FD11EBC0-50A6-43B5-9069-2DFB79E07A77}" srcId="{9F2AA66B-520D-46BB-AEB6-1FBB1EC20F07}" destId="{FC63DD40-DD3A-4FB0-B41A-91835C2009F5}" srcOrd="0" destOrd="0" parTransId="{8A080EC6-AD7F-4B79-A065-410DAAB69564}" sibTransId="{FAE1FC98-94B3-4312-8B74-13C0245F3E5B}"/>
    <dgm:cxn modelId="{4A861C63-FB66-4639-96DA-4B86DCF37648}" srcId="{9F2AA66B-520D-46BB-AEB6-1FBB1EC20F07}" destId="{4C28EC9C-6AF2-49EF-96F0-038E54789611}" srcOrd="1" destOrd="0" parTransId="{8AF4F76B-80A1-4851-9975-FA70842B6DFB}" sibTransId="{4028B8FA-F626-46DB-AB75-A48266FF3EEB}"/>
    <dgm:cxn modelId="{72C96EE7-1453-41FC-92E5-0DAB16BC1E39}" type="presOf" srcId="{9F2AA66B-520D-46BB-AEB6-1FBB1EC20F07}" destId="{EFB386E2-C816-4E8F-844E-C3E41F5596A9}" srcOrd="0" destOrd="0" presId="urn:microsoft.com/office/officeart/2005/8/layout/matrix2"/>
    <dgm:cxn modelId="{77ECB2B4-46E4-4178-ABA7-D93DC3174F7E}" type="presOf" srcId="{28B80D76-788C-49CD-AD16-9F435C011387}" destId="{6B0CC006-7DF9-40C3-8AC7-37F334DF9BEC}" srcOrd="0" destOrd="2" presId="urn:microsoft.com/office/officeart/2005/8/layout/matrix2"/>
    <dgm:cxn modelId="{199C4082-9958-4A80-87B4-2CC34BB8BCDD}" type="presOf" srcId="{DEC2AE36-1267-436F-A472-922C0A2B7553}" destId="{39B0DC6F-7CC5-49F0-91DA-770AFE267832}" srcOrd="0" destOrd="3" presId="urn:microsoft.com/office/officeart/2005/8/layout/matrix2"/>
    <dgm:cxn modelId="{FC44B74D-15D8-4BDA-9F6F-80A174706479}" srcId="{BA73480C-5B8F-489A-B8F0-B2B435D315FF}" destId="{BAA5B51A-F935-44F5-BE6C-D3E076DA97A4}" srcOrd="3" destOrd="0" parTransId="{41705C62-E77C-4441-BBFD-552FDD46D4E7}" sibTransId="{D60EA14F-10A8-4C71-95DE-05AEF940D5C5}"/>
    <dgm:cxn modelId="{17A0A1BE-7D16-450F-AE81-C9F8C7A90D69}" srcId="{6003698A-9235-4868-94B7-C81D0415C49C}" destId="{9F2AA66B-520D-46BB-AEB6-1FBB1EC20F07}" srcOrd="2" destOrd="0" parTransId="{63E4A6A0-2633-475C-8CF2-A08725BAC6FD}" sibTransId="{E92EA3DD-B0D4-468E-9316-791BD81DC707}"/>
    <dgm:cxn modelId="{63C59E3C-5E8E-4C48-B934-00B20B68921F}" srcId="{475C543E-6D7A-4925-9245-F23BAF2DA363}" destId="{52A80098-8DEF-4C36-B5E2-B4DD86943EEC}" srcOrd="0" destOrd="0" parTransId="{43270CC6-2F0D-48CB-91B8-700F4F6A64A4}" sibTransId="{E9B60D69-9B0D-40D8-9862-2D4505B5746F}"/>
    <dgm:cxn modelId="{1AB34BB3-E561-478C-8313-020CE665DE40}" type="presOf" srcId="{4C28EC9C-6AF2-49EF-96F0-038E54789611}" destId="{EFB386E2-C816-4E8F-844E-C3E41F5596A9}" srcOrd="0" destOrd="2" presId="urn:microsoft.com/office/officeart/2005/8/layout/matrix2"/>
    <dgm:cxn modelId="{E87897C2-EDF4-4C26-93F1-9CEB5D30EC3F}" srcId="{C517365C-99A8-4422-B618-73D415F56131}" destId="{DEC2AE36-1267-436F-A472-922C0A2B7553}" srcOrd="2" destOrd="0" parTransId="{E8C55396-DA5C-44FE-A9CD-571EA92B6CFD}" sibTransId="{B1E18E20-FC2C-43E5-97B0-1EBCFA1E3071}"/>
    <dgm:cxn modelId="{885E6072-19CE-40B5-B5D8-28D4E57AF4DC}" srcId="{BA73480C-5B8F-489A-B8F0-B2B435D315FF}" destId="{CC7E7BBC-D375-42EE-91F8-9E5D7507A00D}" srcOrd="0" destOrd="0" parTransId="{1E4BCE18-44AE-4C2B-9FEA-6463E6679312}" sibTransId="{66A98600-5974-4FA2-B160-5B6EBF1BC45A}"/>
    <dgm:cxn modelId="{D4F7B570-C3F3-4EC1-9A39-1228F95D2147}" type="presOf" srcId="{BA73480C-5B8F-489A-B8F0-B2B435D315FF}" destId="{6B0CC006-7DF9-40C3-8AC7-37F334DF9BEC}" srcOrd="0" destOrd="0" presId="urn:microsoft.com/office/officeart/2005/8/layout/matrix2"/>
    <dgm:cxn modelId="{02AFFF62-4B30-4222-8580-4045E64B44EA}" srcId="{BA73480C-5B8F-489A-B8F0-B2B435D315FF}" destId="{28B80D76-788C-49CD-AD16-9F435C011387}" srcOrd="1" destOrd="0" parTransId="{ED08A933-C02D-4619-A0AC-EC579883C4DC}" sibTransId="{7C6A5339-0B20-4A2E-9D2E-39F5F1BA1671}"/>
    <dgm:cxn modelId="{8D271D68-861C-4AC6-9A1A-F3C33B8893FB}" srcId="{6003698A-9235-4868-94B7-C81D0415C49C}" destId="{475C543E-6D7A-4925-9245-F23BAF2DA363}" srcOrd="1" destOrd="0" parTransId="{23226E36-8E06-46BE-92E7-FC003C3E126C}" sibTransId="{18667B21-3933-4BA7-9F53-FD5D933646A3}"/>
    <dgm:cxn modelId="{5CFD863D-3450-44D7-8C10-4CA4C8D64B66}" srcId="{6003698A-9235-4868-94B7-C81D0415C49C}" destId="{C517365C-99A8-4422-B618-73D415F56131}" srcOrd="3" destOrd="0" parTransId="{AD4CB154-7128-4394-ACCC-E96B5547D003}" sibTransId="{CEC361AF-C9F0-432F-9B16-93826D10AD85}"/>
    <dgm:cxn modelId="{04CED807-EFC0-4A21-BAA7-B0937D908642}" srcId="{BAA5B51A-F935-44F5-BE6C-D3E076DA97A4}" destId="{65E7D572-48AC-4E0D-9831-F72233D1EE37}" srcOrd="0" destOrd="0" parTransId="{42856A23-0078-4D35-BA0D-36DCE86B48EB}" sibTransId="{16B9B45C-EC2F-4C36-B382-DA34F2C0662F}"/>
    <dgm:cxn modelId="{90374B24-B5A4-4576-94B7-58AEB708264E}" type="presOf" srcId="{FC63DD40-DD3A-4FB0-B41A-91835C2009F5}" destId="{EFB386E2-C816-4E8F-844E-C3E41F5596A9}" srcOrd="0" destOrd="1" presId="urn:microsoft.com/office/officeart/2005/8/layout/matrix2"/>
    <dgm:cxn modelId="{5D96699C-D125-43CA-BDA2-F8C9FF960FB9}" type="presParOf" srcId="{136E5C53-FC3F-4856-AA47-E009AF1D65B4}" destId="{FC4638D5-DFE0-4763-9173-0993B00EC611}" srcOrd="0" destOrd="0" presId="urn:microsoft.com/office/officeart/2005/8/layout/matrix2"/>
    <dgm:cxn modelId="{5EA1D583-DC6B-4D53-A3D4-925F2A4A9597}" type="presParOf" srcId="{136E5C53-FC3F-4856-AA47-E009AF1D65B4}" destId="{6B0CC006-7DF9-40C3-8AC7-37F334DF9BEC}" srcOrd="1" destOrd="0" presId="urn:microsoft.com/office/officeart/2005/8/layout/matrix2"/>
    <dgm:cxn modelId="{77EF4E0C-79B0-494D-8580-8BF6E87024A0}" type="presParOf" srcId="{136E5C53-FC3F-4856-AA47-E009AF1D65B4}" destId="{92AE9CA7-308F-4731-94E2-3FEE7E17CDE1}" srcOrd="2" destOrd="0" presId="urn:microsoft.com/office/officeart/2005/8/layout/matrix2"/>
    <dgm:cxn modelId="{1B4E3783-0622-4B88-85BC-673C45EDB627}" type="presParOf" srcId="{136E5C53-FC3F-4856-AA47-E009AF1D65B4}" destId="{EFB386E2-C816-4E8F-844E-C3E41F5596A9}" srcOrd="3" destOrd="0" presId="urn:microsoft.com/office/officeart/2005/8/layout/matrix2"/>
    <dgm:cxn modelId="{040D12A3-FCB8-4093-ADF9-BA3391D0DD20}" type="presParOf" srcId="{136E5C53-FC3F-4856-AA47-E009AF1D65B4}" destId="{39B0DC6F-7CC5-49F0-91DA-770AFE267832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E928D0C-1075-4E9A-BC51-E1B168DBC287}" type="doc">
      <dgm:prSet loTypeId="urn:microsoft.com/office/officeart/2005/8/layout/hList7#1" loCatId="relationship" qsTypeId="urn:microsoft.com/office/officeart/2005/8/quickstyle/3d1" qsCatId="3D" csTypeId="urn:microsoft.com/office/officeart/2005/8/colors/accent2_5" csCatId="accent2" phldr="1"/>
      <dgm:spPr/>
      <dgm:t>
        <a:bodyPr/>
        <a:lstStyle/>
        <a:p>
          <a:endParaRPr lang="ru-RU"/>
        </a:p>
      </dgm:t>
    </dgm:pt>
    <dgm:pt modelId="{ADB9CE43-225D-4815-AB0D-9A1690D958D4}">
      <dgm:prSet phldrT="[Текст]"/>
      <dgm:spPr>
        <a:solidFill>
          <a:srgbClr val="F59433"/>
        </a:solidFill>
      </dgm:spPr>
      <dgm:t>
        <a:bodyPr/>
        <a:lstStyle/>
        <a:p>
          <a:r>
            <a:rPr lang="ru-RU" b="1" smtClean="0">
              <a:cs typeface="Calibri" pitchFamily="34" charset="0"/>
            </a:rPr>
            <a:t>Здоровьесберегающие технологии</a:t>
          </a:r>
          <a:endParaRPr lang="ru-RU" dirty="0"/>
        </a:p>
      </dgm:t>
    </dgm:pt>
    <dgm:pt modelId="{7188BD44-0F08-4437-A353-9634C0275965}" type="parTrans" cxnId="{C2B243CB-3613-4638-9ADA-6CBA9332C5ED}">
      <dgm:prSet/>
      <dgm:spPr/>
      <dgm:t>
        <a:bodyPr/>
        <a:lstStyle/>
        <a:p>
          <a:endParaRPr lang="ru-RU"/>
        </a:p>
      </dgm:t>
    </dgm:pt>
    <dgm:pt modelId="{9C23692E-2C01-4E2A-9A24-A91D553DEA0A}" type="sibTrans" cxnId="{C2B243CB-3613-4638-9ADA-6CBA9332C5ED}">
      <dgm:prSet/>
      <dgm:spPr/>
      <dgm:t>
        <a:bodyPr/>
        <a:lstStyle/>
        <a:p>
          <a:endParaRPr lang="ru-RU"/>
        </a:p>
      </dgm:t>
    </dgm:pt>
    <dgm:pt modelId="{A3248FE2-C757-42F5-9616-802BC43B346B}">
      <dgm:prSet phldrT="[Текст]"/>
      <dgm:spPr>
        <a:solidFill>
          <a:srgbClr val="F5B033"/>
        </a:solidFill>
      </dgm:spPr>
      <dgm:t>
        <a:bodyPr/>
        <a:lstStyle/>
        <a:p>
          <a:r>
            <a:rPr lang="ru-RU" b="1" dirty="0" smtClean="0"/>
            <a:t>Качественное образование </a:t>
          </a:r>
          <a:endParaRPr lang="ru-RU" b="1" dirty="0"/>
        </a:p>
      </dgm:t>
    </dgm:pt>
    <dgm:pt modelId="{CEF16F6E-6FEC-4C53-A44B-EF684B916892}" type="parTrans" cxnId="{41F24D6A-033E-438D-AD2C-4A30A64DD169}">
      <dgm:prSet/>
      <dgm:spPr/>
      <dgm:t>
        <a:bodyPr/>
        <a:lstStyle/>
        <a:p>
          <a:endParaRPr lang="ru-RU"/>
        </a:p>
      </dgm:t>
    </dgm:pt>
    <dgm:pt modelId="{7B984837-8F54-4D40-AF2B-00293A8854C3}" type="sibTrans" cxnId="{41F24D6A-033E-438D-AD2C-4A30A64DD169}">
      <dgm:prSet/>
      <dgm:spPr/>
      <dgm:t>
        <a:bodyPr/>
        <a:lstStyle/>
        <a:p>
          <a:endParaRPr lang="ru-RU"/>
        </a:p>
      </dgm:t>
    </dgm:pt>
    <dgm:pt modelId="{221A0AE5-E11F-4F53-9D07-7B6334552967}">
      <dgm:prSet phldrT="[Текст]"/>
      <dgm:spPr>
        <a:solidFill>
          <a:srgbClr val="F8C568"/>
        </a:solidFill>
      </dgm:spPr>
      <dgm:t>
        <a:bodyPr/>
        <a:lstStyle/>
        <a:p>
          <a:r>
            <a:rPr lang="ru-RU" b="1" dirty="0" smtClean="0"/>
            <a:t>Успешное развитие каждого ребенка, живущего в нашей стране </a:t>
          </a:r>
          <a:endParaRPr lang="ru-RU" b="1" dirty="0"/>
        </a:p>
      </dgm:t>
    </dgm:pt>
    <dgm:pt modelId="{C4002B6D-34B7-48F4-B23F-ADF984BC825B}" type="parTrans" cxnId="{88A9C0EC-0A15-4BC0-9299-A1114EA879FD}">
      <dgm:prSet/>
      <dgm:spPr/>
      <dgm:t>
        <a:bodyPr/>
        <a:lstStyle/>
        <a:p>
          <a:endParaRPr lang="ru-RU"/>
        </a:p>
      </dgm:t>
    </dgm:pt>
    <dgm:pt modelId="{3BDACDA2-8531-4528-8BD9-9F5C635F5A0A}" type="sibTrans" cxnId="{88A9C0EC-0A15-4BC0-9299-A1114EA879FD}">
      <dgm:prSet/>
      <dgm:spPr/>
      <dgm:t>
        <a:bodyPr/>
        <a:lstStyle/>
        <a:p>
          <a:endParaRPr lang="ru-RU"/>
        </a:p>
      </dgm:t>
    </dgm:pt>
    <dgm:pt modelId="{87D0A18E-7B91-4CC1-BF71-0D107EF408FE}" type="pres">
      <dgm:prSet presAssocID="{8E928D0C-1075-4E9A-BC51-E1B168DBC28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274ADEC-15B5-4098-B476-4E315FB286DF}" type="pres">
      <dgm:prSet presAssocID="{8E928D0C-1075-4E9A-BC51-E1B168DBC287}" presName="fgShape" presStyleLbl="fgShp" presStyleIdx="0" presStyleCnt="1"/>
      <dgm:spPr/>
    </dgm:pt>
    <dgm:pt modelId="{FE2EA7B8-BFFB-484C-A364-FD0CFE5E392F}" type="pres">
      <dgm:prSet presAssocID="{8E928D0C-1075-4E9A-BC51-E1B168DBC287}" presName="linComp" presStyleCnt="0"/>
      <dgm:spPr/>
    </dgm:pt>
    <dgm:pt modelId="{FDF7E19E-9D0F-429D-9EEF-B77E181B81C3}" type="pres">
      <dgm:prSet presAssocID="{ADB9CE43-225D-4815-AB0D-9A1690D958D4}" presName="compNode" presStyleCnt="0"/>
      <dgm:spPr/>
    </dgm:pt>
    <dgm:pt modelId="{44FA6C28-9359-4EEC-8955-D7335549AE39}" type="pres">
      <dgm:prSet presAssocID="{ADB9CE43-225D-4815-AB0D-9A1690D958D4}" presName="bkgdShape" presStyleLbl="node1" presStyleIdx="0" presStyleCnt="3"/>
      <dgm:spPr/>
      <dgm:t>
        <a:bodyPr/>
        <a:lstStyle/>
        <a:p>
          <a:endParaRPr lang="ru-RU"/>
        </a:p>
      </dgm:t>
    </dgm:pt>
    <dgm:pt modelId="{143DD1AA-67D2-4971-AACA-E5CE934D5332}" type="pres">
      <dgm:prSet presAssocID="{ADB9CE43-225D-4815-AB0D-9A1690D958D4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EDCFE5-6AA5-4DF8-A6CA-9583001FBE13}" type="pres">
      <dgm:prSet presAssocID="{ADB9CE43-225D-4815-AB0D-9A1690D958D4}" presName="invisiNode" presStyleLbl="node1" presStyleIdx="0" presStyleCnt="3"/>
      <dgm:spPr/>
    </dgm:pt>
    <dgm:pt modelId="{653E0B96-C278-4DAB-B7F5-A6DF6135BED1}" type="pres">
      <dgm:prSet presAssocID="{ADB9CE43-225D-4815-AB0D-9A1690D958D4}" presName="imagNode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A868B04C-1495-4D3C-95C3-49B29D8C1B6C}" type="pres">
      <dgm:prSet presAssocID="{9C23692E-2C01-4E2A-9A24-A91D553DEA0A}" presName="sibTrans" presStyleLbl="sibTrans2D1" presStyleIdx="0" presStyleCnt="0"/>
      <dgm:spPr/>
      <dgm:t>
        <a:bodyPr/>
        <a:lstStyle/>
        <a:p>
          <a:endParaRPr lang="ru-RU"/>
        </a:p>
      </dgm:t>
    </dgm:pt>
    <dgm:pt modelId="{9DF7A894-974E-472E-ACAC-9F85BFC903B9}" type="pres">
      <dgm:prSet presAssocID="{A3248FE2-C757-42F5-9616-802BC43B346B}" presName="compNode" presStyleCnt="0"/>
      <dgm:spPr/>
    </dgm:pt>
    <dgm:pt modelId="{62FD09B5-0F9E-46EA-A190-6016ADA1B1C2}" type="pres">
      <dgm:prSet presAssocID="{A3248FE2-C757-42F5-9616-802BC43B346B}" presName="bkgdShape" presStyleLbl="node1" presStyleIdx="1" presStyleCnt="3"/>
      <dgm:spPr/>
      <dgm:t>
        <a:bodyPr/>
        <a:lstStyle/>
        <a:p>
          <a:endParaRPr lang="ru-RU"/>
        </a:p>
      </dgm:t>
    </dgm:pt>
    <dgm:pt modelId="{20ACE511-4128-49FC-94C0-9D2E6EEAD058}" type="pres">
      <dgm:prSet presAssocID="{A3248FE2-C757-42F5-9616-802BC43B346B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250289-E1B7-4FBF-9223-CC6622C9099F}" type="pres">
      <dgm:prSet presAssocID="{A3248FE2-C757-42F5-9616-802BC43B346B}" presName="invisiNode" presStyleLbl="node1" presStyleIdx="1" presStyleCnt="3"/>
      <dgm:spPr/>
    </dgm:pt>
    <dgm:pt modelId="{718E7E4B-31A2-421A-99C7-06CC7A05B6E8}" type="pres">
      <dgm:prSet presAssocID="{A3248FE2-C757-42F5-9616-802BC43B346B}" presName="imagNode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AFD31870-3798-4044-83A5-5682B38A8CDE}" type="pres">
      <dgm:prSet presAssocID="{7B984837-8F54-4D40-AF2B-00293A8854C3}" presName="sibTrans" presStyleLbl="sibTrans2D1" presStyleIdx="0" presStyleCnt="0"/>
      <dgm:spPr/>
      <dgm:t>
        <a:bodyPr/>
        <a:lstStyle/>
        <a:p>
          <a:endParaRPr lang="ru-RU"/>
        </a:p>
      </dgm:t>
    </dgm:pt>
    <dgm:pt modelId="{4DEEE1EF-F116-451B-A440-D0D392A25240}" type="pres">
      <dgm:prSet presAssocID="{221A0AE5-E11F-4F53-9D07-7B6334552967}" presName="compNode" presStyleCnt="0"/>
      <dgm:spPr/>
    </dgm:pt>
    <dgm:pt modelId="{BBDDF26C-97B5-42B4-A2E6-2FBA0F0448DB}" type="pres">
      <dgm:prSet presAssocID="{221A0AE5-E11F-4F53-9D07-7B6334552967}" presName="bkgdShape" presStyleLbl="node1" presStyleIdx="2" presStyleCnt="3"/>
      <dgm:spPr/>
      <dgm:t>
        <a:bodyPr/>
        <a:lstStyle/>
        <a:p>
          <a:endParaRPr lang="ru-RU"/>
        </a:p>
      </dgm:t>
    </dgm:pt>
    <dgm:pt modelId="{442E37C2-E0FC-49AA-9632-6D7B6FB0AD66}" type="pres">
      <dgm:prSet presAssocID="{221A0AE5-E11F-4F53-9D07-7B6334552967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8BE49B-14B9-4DDC-A62C-9628F5A3CC34}" type="pres">
      <dgm:prSet presAssocID="{221A0AE5-E11F-4F53-9D07-7B6334552967}" presName="invisiNode" presStyleLbl="node1" presStyleIdx="2" presStyleCnt="3"/>
      <dgm:spPr/>
    </dgm:pt>
    <dgm:pt modelId="{5221C420-5F63-4744-90DB-236384A930DC}" type="pres">
      <dgm:prSet presAssocID="{221A0AE5-E11F-4F53-9D07-7B6334552967}" presName="imagNode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0C122CF1-11A3-4AEB-966A-955CA1D6B8F1}" type="presOf" srcId="{221A0AE5-E11F-4F53-9D07-7B6334552967}" destId="{442E37C2-E0FC-49AA-9632-6D7B6FB0AD66}" srcOrd="1" destOrd="0" presId="urn:microsoft.com/office/officeart/2005/8/layout/hList7#1"/>
    <dgm:cxn modelId="{C2B243CB-3613-4638-9ADA-6CBA9332C5ED}" srcId="{8E928D0C-1075-4E9A-BC51-E1B168DBC287}" destId="{ADB9CE43-225D-4815-AB0D-9A1690D958D4}" srcOrd="0" destOrd="0" parTransId="{7188BD44-0F08-4437-A353-9634C0275965}" sibTransId="{9C23692E-2C01-4E2A-9A24-A91D553DEA0A}"/>
    <dgm:cxn modelId="{E0AA7DD4-A6EC-4DFC-AAF3-C9EB88DF77EE}" type="presOf" srcId="{9C23692E-2C01-4E2A-9A24-A91D553DEA0A}" destId="{A868B04C-1495-4D3C-95C3-49B29D8C1B6C}" srcOrd="0" destOrd="0" presId="urn:microsoft.com/office/officeart/2005/8/layout/hList7#1"/>
    <dgm:cxn modelId="{D65E56BB-093C-4A85-A655-092828F74FC0}" type="presOf" srcId="{ADB9CE43-225D-4815-AB0D-9A1690D958D4}" destId="{143DD1AA-67D2-4971-AACA-E5CE934D5332}" srcOrd="1" destOrd="0" presId="urn:microsoft.com/office/officeart/2005/8/layout/hList7#1"/>
    <dgm:cxn modelId="{41F24D6A-033E-438D-AD2C-4A30A64DD169}" srcId="{8E928D0C-1075-4E9A-BC51-E1B168DBC287}" destId="{A3248FE2-C757-42F5-9616-802BC43B346B}" srcOrd="1" destOrd="0" parTransId="{CEF16F6E-6FEC-4C53-A44B-EF684B916892}" sibTransId="{7B984837-8F54-4D40-AF2B-00293A8854C3}"/>
    <dgm:cxn modelId="{BA71E183-F66B-4E3B-87FE-858DF74B7502}" type="presOf" srcId="{7B984837-8F54-4D40-AF2B-00293A8854C3}" destId="{AFD31870-3798-4044-83A5-5682B38A8CDE}" srcOrd="0" destOrd="0" presId="urn:microsoft.com/office/officeart/2005/8/layout/hList7#1"/>
    <dgm:cxn modelId="{F0936991-F2C7-41AA-8108-7BDB56987D1C}" type="presOf" srcId="{ADB9CE43-225D-4815-AB0D-9A1690D958D4}" destId="{44FA6C28-9359-4EEC-8955-D7335549AE39}" srcOrd="0" destOrd="0" presId="urn:microsoft.com/office/officeart/2005/8/layout/hList7#1"/>
    <dgm:cxn modelId="{07F2290B-328F-4FA5-9BD8-E5A64BC54CDB}" type="presOf" srcId="{A3248FE2-C757-42F5-9616-802BC43B346B}" destId="{62FD09B5-0F9E-46EA-A190-6016ADA1B1C2}" srcOrd="0" destOrd="0" presId="urn:microsoft.com/office/officeart/2005/8/layout/hList7#1"/>
    <dgm:cxn modelId="{C4DC3A3B-A08F-4442-88BB-0A19BA7BFD46}" type="presOf" srcId="{A3248FE2-C757-42F5-9616-802BC43B346B}" destId="{20ACE511-4128-49FC-94C0-9D2E6EEAD058}" srcOrd="1" destOrd="0" presId="urn:microsoft.com/office/officeart/2005/8/layout/hList7#1"/>
    <dgm:cxn modelId="{819A24DC-2F1E-4CD1-AE19-0EDACC4EF1AF}" type="presOf" srcId="{8E928D0C-1075-4E9A-BC51-E1B168DBC287}" destId="{87D0A18E-7B91-4CC1-BF71-0D107EF408FE}" srcOrd="0" destOrd="0" presId="urn:microsoft.com/office/officeart/2005/8/layout/hList7#1"/>
    <dgm:cxn modelId="{8561693B-747B-4FE8-A821-C25EB4ABDCA5}" type="presOf" srcId="{221A0AE5-E11F-4F53-9D07-7B6334552967}" destId="{BBDDF26C-97B5-42B4-A2E6-2FBA0F0448DB}" srcOrd="0" destOrd="0" presId="urn:microsoft.com/office/officeart/2005/8/layout/hList7#1"/>
    <dgm:cxn modelId="{88A9C0EC-0A15-4BC0-9299-A1114EA879FD}" srcId="{8E928D0C-1075-4E9A-BC51-E1B168DBC287}" destId="{221A0AE5-E11F-4F53-9D07-7B6334552967}" srcOrd="2" destOrd="0" parTransId="{C4002B6D-34B7-48F4-B23F-ADF984BC825B}" sibTransId="{3BDACDA2-8531-4528-8BD9-9F5C635F5A0A}"/>
    <dgm:cxn modelId="{73C7F861-DD82-4653-9C98-6DFAD5E6F5A4}" type="presParOf" srcId="{87D0A18E-7B91-4CC1-BF71-0D107EF408FE}" destId="{A274ADEC-15B5-4098-B476-4E315FB286DF}" srcOrd="0" destOrd="0" presId="urn:microsoft.com/office/officeart/2005/8/layout/hList7#1"/>
    <dgm:cxn modelId="{8811DECB-E221-4341-8F4C-734085B0FF42}" type="presParOf" srcId="{87D0A18E-7B91-4CC1-BF71-0D107EF408FE}" destId="{FE2EA7B8-BFFB-484C-A364-FD0CFE5E392F}" srcOrd="1" destOrd="0" presId="urn:microsoft.com/office/officeart/2005/8/layout/hList7#1"/>
    <dgm:cxn modelId="{F4DA3819-755A-416E-946F-C25E672C743B}" type="presParOf" srcId="{FE2EA7B8-BFFB-484C-A364-FD0CFE5E392F}" destId="{FDF7E19E-9D0F-429D-9EEF-B77E181B81C3}" srcOrd="0" destOrd="0" presId="urn:microsoft.com/office/officeart/2005/8/layout/hList7#1"/>
    <dgm:cxn modelId="{4D907C3A-ECFA-4213-AF3D-A53DFEA39EC6}" type="presParOf" srcId="{FDF7E19E-9D0F-429D-9EEF-B77E181B81C3}" destId="{44FA6C28-9359-4EEC-8955-D7335549AE39}" srcOrd="0" destOrd="0" presId="urn:microsoft.com/office/officeart/2005/8/layout/hList7#1"/>
    <dgm:cxn modelId="{B65A0D85-AEC8-4CD8-9E6D-E27839C9ABD4}" type="presParOf" srcId="{FDF7E19E-9D0F-429D-9EEF-B77E181B81C3}" destId="{143DD1AA-67D2-4971-AACA-E5CE934D5332}" srcOrd="1" destOrd="0" presId="urn:microsoft.com/office/officeart/2005/8/layout/hList7#1"/>
    <dgm:cxn modelId="{4238A108-DFF1-4F32-B78C-89A3BB94C15F}" type="presParOf" srcId="{FDF7E19E-9D0F-429D-9EEF-B77E181B81C3}" destId="{5CEDCFE5-6AA5-4DF8-A6CA-9583001FBE13}" srcOrd="2" destOrd="0" presId="urn:microsoft.com/office/officeart/2005/8/layout/hList7#1"/>
    <dgm:cxn modelId="{ED8602DE-0F04-481E-AB82-B6A7A3019BAC}" type="presParOf" srcId="{FDF7E19E-9D0F-429D-9EEF-B77E181B81C3}" destId="{653E0B96-C278-4DAB-B7F5-A6DF6135BED1}" srcOrd="3" destOrd="0" presId="urn:microsoft.com/office/officeart/2005/8/layout/hList7#1"/>
    <dgm:cxn modelId="{762AC9B3-1109-45E0-8008-28A22AFBC24E}" type="presParOf" srcId="{FE2EA7B8-BFFB-484C-A364-FD0CFE5E392F}" destId="{A868B04C-1495-4D3C-95C3-49B29D8C1B6C}" srcOrd="1" destOrd="0" presId="urn:microsoft.com/office/officeart/2005/8/layout/hList7#1"/>
    <dgm:cxn modelId="{6FB2006A-51E8-4BBD-B9A5-DF8B9A0EECA3}" type="presParOf" srcId="{FE2EA7B8-BFFB-484C-A364-FD0CFE5E392F}" destId="{9DF7A894-974E-472E-ACAC-9F85BFC903B9}" srcOrd="2" destOrd="0" presId="urn:microsoft.com/office/officeart/2005/8/layout/hList7#1"/>
    <dgm:cxn modelId="{BD74F4DB-DA4D-4F3F-B75C-70024D07DBFF}" type="presParOf" srcId="{9DF7A894-974E-472E-ACAC-9F85BFC903B9}" destId="{62FD09B5-0F9E-46EA-A190-6016ADA1B1C2}" srcOrd="0" destOrd="0" presId="urn:microsoft.com/office/officeart/2005/8/layout/hList7#1"/>
    <dgm:cxn modelId="{37FA9861-4156-431B-BA3D-4CBC1320545F}" type="presParOf" srcId="{9DF7A894-974E-472E-ACAC-9F85BFC903B9}" destId="{20ACE511-4128-49FC-94C0-9D2E6EEAD058}" srcOrd="1" destOrd="0" presId="urn:microsoft.com/office/officeart/2005/8/layout/hList7#1"/>
    <dgm:cxn modelId="{52C042BC-39A8-49E9-A3AA-6E809C13DEAD}" type="presParOf" srcId="{9DF7A894-974E-472E-ACAC-9F85BFC903B9}" destId="{0D250289-E1B7-4FBF-9223-CC6622C9099F}" srcOrd="2" destOrd="0" presId="urn:microsoft.com/office/officeart/2005/8/layout/hList7#1"/>
    <dgm:cxn modelId="{2C21523F-7D70-43E6-9CE3-1CBF1341EE7B}" type="presParOf" srcId="{9DF7A894-974E-472E-ACAC-9F85BFC903B9}" destId="{718E7E4B-31A2-421A-99C7-06CC7A05B6E8}" srcOrd="3" destOrd="0" presId="urn:microsoft.com/office/officeart/2005/8/layout/hList7#1"/>
    <dgm:cxn modelId="{187CC738-A7B4-441D-8635-0F0D840E6352}" type="presParOf" srcId="{FE2EA7B8-BFFB-484C-A364-FD0CFE5E392F}" destId="{AFD31870-3798-4044-83A5-5682B38A8CDE}" srcOrd="3" destOrd="0" presId="urn:microsoft.com/office/officeart/2005/8/layout/hList7#1"/>
    <dgm:cxn modelId="{C7B6C74F-ABBE-4904-9329-370D94BA907C}" type="presParOf" srcId="{FE2EA7B8-BFFB-484C-A364-FD0CFE5E392F}" destId="{4DEEE1EF-F116-451B-A440-D0D392A25240}" srcOrd="4" destOrd="0" presId="urn:microsoft.com/office/officeart/2005/8/layout/hList7#1"/>
    <dgm:cxn modelId="{C6DC0AE1-E0AD-4511-BA0F-6F9D383A9AA5}" type="presParOf" srcId="{4DEEE1EF-F116-451B-A440-D0D392A25240}" destId="{BBDDF26C-97B5-42B4-A2E6-2FBA0F0448DB}" srcOrd="0" destOrd="0" presId="urn:microsoft.com/office/officeart/2005/8/layout/hList7#1"/>
    <dgm:cxn modelId="{D10BD793-6D93-48D7-81D2-3FDF69273DEF}" type="presParOf" srcId="{4DEEE1EF-F116-451B-A440-D0D392A25240}" destId="{442E37C2-E0FC-49AA-9632-6D7B6FB0AD66}" srcOrd="1" destOrd="0" presId="urn:microsoft.com/office/officeart/2005/8/layout/hList7#1"/>
    <dgm:cxn modelId="{4AAFDB55-0958-4A8B-8F1C-F41417B8D380}" type="presParOf" srcId="{4DEEE1EF-F116-451B-A440-D0D392A25240}" destId="{6D8BE49B-14B9-4DDC-A62C-9628F5A3CC34}" srcOrd="2" destOrd="0" presId="urn:microsoft.com/office/officeart/2005/8/layout/hList7#1"/>
    <dgm:cxn modelId="{DC8CE9D7-0967-428C-B3E3-FD141179EEDE}" type="presParOf" srcId="{4DEEE1EF-F116-451B-A440-D0D392A25240}" destId="{5221C420-5F63-4744-90DB-236384A930DC}" srcOrd="3" destOrd="0" presId="urn:microsoft.com/office/officeart/2005/8/layout/hList7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B559E21-7CD8-4343-855E-715D57A26F68}" type="doc">
      <dgm:prSet loTypeId="urn:microsoft.com/office/officeart/2005/8/layout/vList3#1" loCatId="list" qsTypeId="urn:microsoft.com/office/officeart/2005/8/quickstyle/simple1" qsCatId="simple" csTypeId="urn:microsoft.com/office/officeart/2005/8/colors/accent0_1" csCatId="mainScheme" phldr="1"/>
      <dgm:spPr/>
    </dgm:pt>
    <dgm:pt modelId="{43BE6FAF-4EAA-4555-A784-A2EFBCED5CE8}">
      <dgm:prSet phldrT="[Текст]"/>
      <dgm:spPr>
        <a:solidFill>
          <a:srgbClr val="F5B033"/>
        </a:solidFill>
      </dgm:spPr>
      <dgm:t>
        <a:bodyPr/>
        <a:lstStyle/>
        <a:p>
          <a:r>
            <a:rPr lang="ru-RU" altLang="ru-RU" dirty="0" smtClean="0">
              <a:solidFill>
                <a:srgbClr val="753301"/>
              </a:solidFill>
              <a:latin typeface="Times New Roman" pitchFamily="18" charset="0"/>
              <a:cs typeface="Times New Roman" pitchFamily="18" charset="0"/>
            </a:rPr>
            <a:t>Духовно-нравственное направление</a:t>
          </a:r>
          <a:endParaRPr lang="ru-RU" dirty="0">
            <a:solidFill>
              <a:srgbClr val="753301"/>
            </a:solidFill>
          </a:endParaRPr>
        </a:p>
      </dgm:t>
    </dgm:pt>
    <dgm:pt modelId="{E3B1C5D4-2A8E-44F2-BE80-569CE6308BC0}" type="parTrans" cxnId="{2531F682-3DB6-429D-9739-AF709DF04000}">
      <dgm:prSet/>
      <dgm:spPr/>
      <dgm:t>
        <a:bodyPr/>
        <a:lstStyle/>
        <a:p>
          <a:endParaRPr lang="ru-RU"/>
        </a:p>
      </dgm:t>
    </dgm:pt>
    <dgm:pt modelId="{4FF432E4-EF5E-47DF-B38F-71BF6D22B900}" type="sibTrans" cxnId="{2531F682-3DB6-429D-9739-AF709DF04000}">
      <dgm:prSet/>
      <dgm:spPr/>
      <dgm:t>
        <a:bodyPr/>
        <a:lstStyle/>
        <a:p>
          <a:endParaRPr lang="ru-RU"/>
        </a:p>
      </dgm:t>
    </dgm:pt>
    <dgm:pt modelId="{1F01B758-6C81-4F66-8E83-54E9F1CB93C6}">
      <dgm:prSet phldrT="[Текст]"/>
      <dgm:spPr>
        <a:solidFill>
          <a:srgbClr val="F8C568"/>
        </a:solidFill>
      </dgm:spPr>
      <dgm:t>
        <a:bodyPr/>
        <a:lstStyle/>
        <a:p>
          <a:r>
            <a:rPr lang="ru-RU" dirty="0" smtClean="0">
              <a:solidFill>
                <a:srgbClr val="753301"/>
              </a:solidFill>
            </a:rPr>
            <a:t>Социальное направление</a:t>
          </a:r>
          <a:endParaRPr lang="ru-RU" dirty="0">
            <a:solidFill>
              <a:srgbClr val="753301"/>
            </a:solidFill>
          </a:endParaRPr>
        </a:p>
      </dgm:t>
    </dgm:pt>
    <dgm:pt modelId="{24C23717-6DE8-4552-B29C-120DC4DBC3B5}" type="parTrans" cxnId="{89588E99-A5EB-4709-A521-6A5329E7F1D4}">
      <dgm:prSet/>
      <dgm:spPr/>
      <dgm:t>
        <a:bodyPr/>
        <a:lstStyle/>
        <a:p>
          <a:endParaRPr lang="ru-RU"/>
        </a:p>
      </dgm:t>
    </dgm:pt>
    <dgm:pt modelId="{9BF0B5A0-76C5-4DF3-A195-FCD090D2BBEE}" type="sibTrans" cxnId="{89588E99-A5EB-4709-A521-6A5329E7F1D4}">
      <dgm:prSet/>
      <dgm:spPr/>
      <dgm:t>
        <a:bodyPr/>
        <a:lstStyle/>
        <a:p>
          <a:endParaRPr lang="ru-RU"/>
        </a:p>
      </dgm:t>
    </dgm:pt>
    <dgm:pt modelId="{E03938F6-1C33-4B22-9ED6-83830BF78886}">
      <dgm:prSet phldrT="[Текст]"/>
      <dgm:spPr>
        <a:solidFill>
          <a:srgbClr val="F59433"/>
        </a:solidFill>
      </dgm:spPr>
      <dgm:t>
        <a:bodyPr/>
        <a:lstStyle/>
        <a:p>
          <a:r>
            <a:rPr lang="ru-RU" dirty="0" err="1" smtClean="0">
              <a:solidFill>
                <a:srgbClr val="753301"/>
              </a:solidFill>
            </a:rPr>
            <a:t>Общеинтеллектуальное</a:t>
          </a:r>
          <a:r>
            <a:rPr lang="ru-RU" dirty="0" smtClean="0">
              <a:solidFill>
                <a:srgbClr val="753301"/>
              </a:solidFill>
            </a:rPr>
            <a:t> направление </a:t>
          </a:r>
          <a:endParaRPr lang="ru-RU" dirty="0">
            <a:solidFill>
              <a:srgbClr val="753301"/>
            </a:solidFill>
          </a:endParaRPr>
        </a:p>
      </dgm:t>
    </dgm:pt>
    <dgm:pt modelId="{59B7DB58-9E26-4E8D-AADC-E7BFD6903C90}" type="parTrans" cxnId="{A4D34A64-1D88-455D-A643-D87F796BC37B}">
      <dgm:prSet/>
      <dgm:spPr/>
      <dgm:t>
        <a:bodyPr/>
        <a:lstStyle/>
        <a:p>
          <a:endParaRPr lang="ru-RU"/>
        </a:p>
      </dgm:t>
    </dgm:pt>
    <dgm:pt modelId="{EEEFBA5C-FDF2-4265-A7DC-071129270486}" type="sibTrans" cxnId="{A4D34A64-1D88-455D-A643-D87F796BC37B}">
      <dgm:prSet/>
      <dgm:spPr/>
      <dgm:t>
        <a:bodyPr/>
        <a:lstStyle/>
        <a:p>
          <a:endParaRPr lang="ru-RU"/>
        </a:p>
      </dgm:t>
    </dgm:pt>
    <dgm:pt modelId="{FAD2F9C7-0503-4829-BFB9-FA35444E27BB}">
      <dgm:prSet phldrT="[Текст]"/>
      <dgm:spPr>
        <a:solidFill>
          <a:srgbClr val="FE7916"/>
        </a:solidFill>
      </dgm:spPr>
      <dgm:t>
        <a:bodyPr/>
        <a:lstStyle/>
        <a:p>
          <a:r>
            <a:rPr lang="ru-RU" altLang="ru-RU" dirty="0" smtClean="0">
              <a:solidFill>
                <a:srgbClr val="753301"/>
              </a:solidFill>
              <a:latin typeface="Times New Roman" pitchFamily="18" charset="0"/>
              <a:cs typeface="Times New Roman" pitchFamily="18" charset="0"/>
            </a:rPr>
            <a:t>Общественно-полезная   деятельность </a:t>
          </a:r>
          <a:endParaRPr lang="ru-RU" dirty="0">
            <a:solidFill>
              <a:srgbClr val="753301"/>
            </a:solidFill>
          </a:endParaRPr>
        </a:p>
      </dgm:t>
    </dgm:pt>
    <dgm:pt modelId="{D871A3A4-05F3-42BE-BF9E-6BCD10BE215E}" type="parTrans" cxnId="{A4176F22-D773-417F-9A97-0E654A310B72}">
      <dgm:prSet/>
      <dgm:spPr/>
      <dgm:t>
        <a:bodyPr/>
        <a:lstStyle/>
        <a:p>
          <a:endParaRPr lang="ru-RU"/>
        </a:p>
      </dgm:t>
    </dgm:pt>
    <dgm:pt modelId="{7E1C4424-58B0-450D-977D-0E5D547C9A98}" type="sibTrans" cxnId="{A4176F22-D773-417F-9A97-0E654A310B72}">
      <dgm:prSet/>
      <dgm:spPr/>
      <dgm:t>
        <a:bodyPr/>
        <a:lstStyle/>
        <a:p>
          <a:endParaRPr lang="ru-RU"/>
        </a:p>
      </dgm:t>
    </dgm:pt>
    <dgm:pt modelId="{519F3DF6-7CB1-4C24-959F-8754F4EE286F}">
      <dgm:prSet phldrT="[Текст]"/>
      <dgm:spPr>
        <a:solidFill>
          <a:srgbClr val="FEA562"/>
        </a:solidFill>
      </dgm:spPr>
      <dgm:t>
        <a:bodyPr/>
        <a:lstStyle/>
        <a:p>
          <a:r>
            <a:rPr lang="ru-RU" altLang="ru-RU" dirty="0" smtClean="0">
              <a:solidFill>
                <a:srgbClr val="753301"/>
              </a:solidFill>
              <a:latin typeface="Times New Roman" pitchFamily="18" charset="0"/>
              <a:cs typeface="Times New Roman" pitchFamily="18" charset="0"/>
            </a:rPr>
            <a:t>Спортивно-оздоровительное направление</a:t>
          </a:r>
          <a:endParaRPr lang="ru-RU" dirty="0">
            <a:solidFill>
              <a:srgbClr val="753301"/>
            </a:solidFill>
          </a:endParaRPr>
        </a:p>
      </dgm:t>
    </dgm:pt>
    <dgm:pt modelId="{7CD5921A-954A-4251-B736-B9BF296E6702}" type="parTrans" cxnId="{FD7C0A1A-0CBB-4318-915E-1D6B739BCF21}">
      <dgm:prSet/>
      <dgm:spPr/>
      <dgm:t>
        <a:bodyPr/>
        <a:lstStyle/>
        <a:p>
          <a:endParaRPr lang="ru-RU"/>
        </a:p>
      </dgm:t>
    </dgm:pt>
    <dgm:pt modelId="{0BC772FB-2C45-4B3F-99E9-520A4A3C4ADB}" type="sibTrans" cxnId="{FD7C0A1A-0CBB-4318-915E-1D6B739BCF21}">
      <dgm:prSet/>
      <dgm:spPr/>
      <dgm:t>
        <a:bodyPr/>
        <a:lstStyle/>
        <a:p>
          <a:endParaRPr lang="ru-RU"/>
        </a:p>
      </dgm:t>
    </dgm:pt>
    <dgm:pt modelId="{34CF543F-6035-4803-93E4-8618B698943A}" type="pres">
      <dgm:prSet presAssocID="{FB559E21-7CD8-4343-855E-715D57A26F68}" presName="linearFlow" presStyleCnt="0">
        <dgm:presLayoutVars>
          <dgm:dir/>
          <dgm:resizeHandles val="exact"/>
        </dgm:presLayoutVars>
      </dgm:prSet>
      <dgm:spPr/>
    </dgm:pt>
    <dgm:pt modelId="{0703D37E-7631-4B30-8951-2B6E81391671}" type="pres">
      <dgm:prSet presAssocID="{43BE6FAF-4EAA-4555-A784-A2EFBCED5CE8}" presName="composite" presStyleCnt="0"/>
      <dgm:spPr/>
    </dgm:pt>
    <dgm:pt modelId="{A859793D-3133-4262-AB19-D046A3037485}" type="pres">
      <dgm:prSet presAssocID="{43BE6FAF-4EAA-4555-A784-A2EFBCED5CE8}" presName="imgShp" presStyleLbl="fgImgPlace1" presStyleIdx="0" presStyleCnt="5"/>
      <dgm:spPr>
        <a:blipFill rotWithShape="0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</dgm:pt>
    <dgm:pt modelId="{FCFA1D9F-79D4-4360-A399-B667BF37E2CE}" type="pres">
      <dgm:prSet presAssocID="{43BE6FAF-4EAA-4555-A784-A2EFBCED5CE8}" presName="txShp" presStyleLbl="node1" presStyleIdx="0" presStyleCnt="5" custLinFactNeighborX="-296" custLinFactNeighborY="-4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EA745A-271D-4103-ACAE-2D1F4F08F1E6}" type="pres">
      <dgm:prSet presAssocID="{4FF432E4-EF5E-47DF-B38F-71BF6D22B900}" presName="spacing" presStyleCnt="0"/>
      <dgm:spPr/>
    </dgm:pt>
    <dgm:pt modelId="{BD6DB56D-498C-4A91-9CEA-075092D66589}" type="pres">
      <dgm:prSet presAssocID="{1F01B758-6C81-4F66-8E83-54E9F1CB93C6}" presName="composite" presStyleCnt="0"/>
      <dgm:spPr/>
    </dgm:pt>
    <dgm:pt modelId="{81841804-8133-4865-965B-6887328E0A1E}" type="pres">
      <dgm:prSet presAssocID="{1F01B758-6C81-4F66-8E83-54E9F1CB93C6}" presName="imgShp" presStyleLbl="fgImgPlace1" presStyleIdx="1" presStyleCnt="5"/>
      <dgm:spPr>
        <a:blipFill rotWithShape="0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</dgm:pt>
    <dgm:pt modelId="{3C1E133C-1C80-4C87-824D-BBA53F8AF44B}" type="pres">
      <dgm:prSet presAssocID="{1F01B758-6C81-4F66-8E83-54E9F1CB93C6}" presName="txShp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DF4F67-0DD7-4C28-A9FF-8C08294B86C8}" type="pres">
      <dgm:prSet presAssocID="{9BF0B5A0-76C5-4DF3-A195-FCD090D2BBEE}" presName="spacing" presStyleCnt="0"/>
      <dgm:spPr/>
    </dgm:pt>
    <dgm:pt modelId="{83EC7D30-1AFA-4EB3-9F3E-AC535D20D7A7}" type="pres">
      <dgm:prSet presAssocID="{FAD2F9C7-0503-4829-BFB9-FA35444E27BB}" presName="composite" presStyleCnt="0"/>
      <dgm:spPr/>
    </dgm:pt>
    <dgm:pt modelId="{FA70C1D0-0CDA-4316-AFC2-289A211BBF7C}" type="pres">
      <dgm:prSet presAssocID="{FAD2F9C7-0503-4829-BFB9-FA35444E27BB}" presName="imgShp" presStyleLbl="fgImgPlace1" presStyleIdx="2" presStyleCnt="5"/>
      <dgm:spPr>
        <a:blipFill rotWithShape="0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</dgm:pt>
    <dgm:pt modelId="{70C5B649-40AC-4FF8-B24D-E79655BAD50B}" type="pres">
      <dgm:prSet presAssocID="{FAD2F9C7-0503-4829-BFB9-FA35444E27BB}" presName="txShp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14935E-41F0-47C9-8951-BAFF632AD028}" type="pres">
      <dgm:prSet presAssocID="{7E1C4424-58B0-450D-977D-0E5D547C9A98}" presName="spacing" presStyleCnt="0"/>
      <dgm:spPr/>
    </dgm:pt>
    <dgm:pt modelId="{4AF8EAE7-CAFC-4990-9424-FA5D781AFDD9}" type="pres">
      <dgm:prSet presAssocID="{519F3DF6-7CB1-4C24-959F-8754F4EE286F}" presName="composite" presStyleCnt="0"/>
      <dgm:spPr/>
    </dgm:pt>
    <dgm:pt modelId="{0F8C3B88-8F76-418C-AF4B-F3BD2C767855}" type="pres">
      <dgm:prSet presAssocID="{519F3DF6-7CB1-4C24-959F-8754F4EE286F}" presName="imgShp" presStyleLbl="fgImgPlace1" presStyleIdx="3" presStyleCnt="5"/>
      <dgm:spPr>
        <a:blipFill rotWithShape="0"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</dgm:pt>
    <dgm:pt modelId="{F2C43393-3182-4900-A7E7-7EDACA57F8B4}" type="pres">
      <dgm:prSet presAssocID="{519F3DF6-7CB1-4C24-959F-8754F4EE286F}" presName="txShp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B4D528-10CE-41C5-83A8-564AFCEED60C}" type="pres">
      <dgm:prSet presAssocID="{0BC772FB-2C45-4B3F-99E9-520A4A3C4ADB}" presName="spacing" presStyleCnt="0"/>
      <dgm:spPr/>
    </dgm:pt>
    <dgm:pt modelId="{C5598827-DFB7-4259-8865-E53EEBA4223B}" type="pres">
      <dgm:prSet presAssocID="{E03938F6-1C33-4B22-9ED6-83830BF78886}" presName="composite" presStyleCnt="0"/>
      <dgm:spPr/>
    </dgm:pt>
    <dgm:pt modelId="{6DFC487B-4062-4FD6-80B0-0EDB27016386}" type="pres">
      <dgm:prSet presAssocID="{E03938F6-1C33-4B22-9ED6-83830BF78886}" presName="imgShp" presStyleLbl="fgImgPlace1" presStyleIdx="4" presStyleCnt="5"/>
      <dgm:spPr>
        <a:blipFill rotWithShape="0">
          <a:blip xmlns:r="http://schemas.openxmlformats.org/officeDocument/2006/relationships"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</dgm:pt>
    <dgm:pt modelId="{21627530-4FF9-4218-8682-2B7A59573ECE}" type="pres">
      <dgm:prSet presAssocID="{E03938F6-1C33-4B22-9ED6-83830BF78886}" presName="txShp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4D34A64-1D88-455D-A643-D87F796BC37B}" srcId="{FB559E21-7CD8-4343-855E-715D57A26F68}" destId="{E03938F6-1C33-4B22-9ED6-83830BF78886}" srcOrd="4" destOrd="0" parTransId="{59B7DB58-9E26-4E8D-AADC-E7BFD6903C90}" sibTransId="{EEEFBA5C-FDF2-4265-A7DC-071129270486}"/>
    <dgm:cxn modelId="{CAD0D83D-72E5-493E-97C8-CCBCDCD472BE}" type="presOf" srcId="{E03938F6-1C33-4B22-9ED6-83830BF78886}" destId="{21627530-4FF9-4218-8682-2B7A59573ECE}" srcOrd="0" destOrd="0" presId="urn:microsoft.com/office/officeart/2005/8/layout/vList3#1"/>
    <dgm:cxn modelId="{07E29E79-0B4D-4E71-83B6-79ED8E03F262}" type="presOf" srcId="{1F01B758-6C81-4F66-8E83-54E9F1CB93C6}" destId="{3C1E133C-1C80-4C87-824D-BBA53F8AF44B}" srcOrd="0" destOrd="0" presId="urn:microsoft.com/office/officeart/2005/8/layout/vList3#1"/>
    <dgm:cxn modelId="{2531F682-3DB6-429D-9739-AF709DF04000}" srcId="{FB559E21-7CD8-4343-855E-715D57A26F68}" destId="{43BE6FAF-4EAA-4555-A784-A2EFBCED5CE8}" srcOrd="0" destOrd="0" parTransId="{E3B1C5D4-2A8E-44F2-BE80-569CE6308BC0}" sibTransId="{4FF432E4-EF5E-47DF-B38F-71BF6D22B900}"/>
    <dgm:cxn modelId="{A4176F22-D773-417F-9A97-0E654A310B72}" srcId="{FB559E21-7CD8-4343-855E-715D57A26F68}" destId="{FAD2F9C7-0503-4829-BFB9-FA35444E27BB}" srcOrd="2" destOrd="0" parTransId="{D871A3A4-05F3-42BE-BF9E-6BCD10BE215E}" sibTransId="{7E1C4424-58B0-450D-977D-0E5D547C9A98}"/>
    <dgm:cxn modelId="{ECE8D6EF-4534-4BF1-932F-401BB4D23EE4}" type="presOf" srcId="{FAD2F9C7-0503-4829-BFB9-FA35444E27BB}" destId="{70C5B649-40AC-4FF8-B24D-E79655BAD50B}" srcOrd="0" destOrd="0" presId="urn:microsoft.com/office/officeart/2005/8/layout/vList3#1"/>
    <dgm:cxn modelId="{1FB63197-E9C4-43B3-B466-8C111622EDD3}" type="presOf" srcId="{43BE6FAF-4EAA-4555-A784-A2EFBCED5CE8}" destId="{FCFA1D9F-79D4-4360-A399-B667BF37E2CE}" srcOrd="0" destOrd="0" presId="urn:microsoft.com/office/officeart/2005/8/layout/vList3#1"/>
    <dgm:cxn modelId="{FD7C0A1A-0CBB-4318-915E-1D6B739BCF21}" srcId="{FB559E21-7CD8-4343-855E-715D57A26F68}" destId="{519F3DF6-7CB1-4C24-959F-8754F4EE286F}" srcOrd="3" destOrd="0" parTransId="{7CD5921A-954A-4251-B736-B9BF296E6702}" sibTransId="{0BC772FB-2C45-4B3F-99E9-520A4A3C4ADB}"/>
    <dgm:cxn modelId="{89588E99-A5EB-4709-A521-6A5329E7F1D4}" srcId="{FB559E21-7CD8-4343-855E-715D57A26F68}" destId="{1F01B758-6C81-4F66-8E83-54E9F1CB93C6}" srcOrd="1" destOrd="0" parTransId="{24C23717-6DE8-4552-B29C-120DC4DBC3B5}" sibTransId="{9BF0B5A0-76C5-4DF3-A195-FCD090D2BBEE}"/>
    <dgm:cxn modelId="{BA0CEA86-F4A5-4676-97B6-AE2074966B60}" type="presOf" srcId="{519F3DF6-7CB1-4C24-959F-8754F4EE286F}" destId="{F2C43393-3182-4900-A7E7-7EDACA57F8B4}" srcOrd="0" destOrd="0" presId="urn:microsoft.com/office/officeart/2005/8/layout/vList3#1"/>
    <dgm:cxn modelId="{EDF6E6F8-A0B3-4BFB-949F-66D037D15460}" type="presOf" srcId="{FB559E21-7CD8-4343-855E-715D57A26F68}" destId="{34CF543F-6035-4803-93E4-8618B698943A}" srcOrd="0" destOrd="0" presId="urn:microsoft.com/office/officeart/2005/8/layout/vList3#1"/>
    <dgm:cxn modelId="{25FD05D5-7E47-49C3-902C-785F038FEEE6}" type="presParOf" srcId="{34CF543F-6035-4803-93E4-8618B698943A}" destId="{0703D37E-7631-4B30-8951-2B6E81391671}" srcOrd="0" destOrd="0" presId="urn:microsoft.com/office/officeart/2005/8/layout/vList3#1"/>
    <dgm:cxn modelId="{E4E6D588-BF24-4358-B532-728547BBA134}" type="presParOf" srcId="{0703D37E-7631-4B30-8951-2B6E81391671}" destId="{A859793D-3133-4262-AB19-D046A3037485}" srcOrd="0" destOrd="0" presId="urn:microsoft.com/office/officeart/2005/8/layout/vList3#1"/>
    <dgm:cxn modelId="{239F4B30-AC05-4C9E-A362-EF9F3EB16C77}" type="presParOf" srcId="{0703D37E-7631-4B30-8951-2B6E81391671}" destId="{FCFA1D9F-79D4-4360-A399-B667BF37E2CE}" srcOrd="1" destOrd="0" presId="urn:microsoft.com/office/officeart/2005/8/layout/vList3#1"/>
    <dgm:cxn modelId="{3697DC9F-1F0E-440F-84D4-FA7923B0FE64}" type="presParOf" srcId="{34CF543F-6035-4803-93E4-8618B698943A}" destId="{E4EA745A-271D-4103-ACAE-2D1F4F08F1E6}" srcOrd="1" destOrd="0" presId="urn:microsoft.com/office/officeart/2005/8/layout/vList3#1"/>
    <dgm:cxn modelId="{D94C2AA2-9536-4EA9-AC70-924306C9FC39}" type="presParOf" srcId="{34CF543F-6035-4803-93E4-8618B698943A}" destId="{BD6DB56D-498C-4A91-9CEA-075092D66589}" srcOrd="2" destOrd="0" presId="urn:microsoft.com/office/officeart/2005/8/layout/vList3#1"/>
    <dgm:cxn modelId="{E5D871EA-F91E-452B-AE48-20CE788D4E20}" type="presParOf" srcId="{BD6DB56D-498C-4A91-9CEA-075092D66589}" destId="{81841804-8133-4865-965B-6887328E0A1E}" srcOrd="0" destOrd="0" presId="urn:microsoft.com/office/officeart/2005/8/layout/vList3#1"/>
    <dgm:cxn modelId="{31F3A448-706C-4AB0-ADEB-713593B83C2B}" type="presParOf" srcId="{BD6DB56D-498C-4A91-9CEA-075092D66589}" destId="{3C1E133C-1C80-4C87-824D-BBA53F8AF44B}" srcOrd="1" destOrd="0" presId="urn:microsoft.com/office/officeart/2005/8/layout/vList3#1"/>
    <dgm:cxn modelId="{2F0ED18E-4963-49DF-BDCA-9CE2D705B6AE}" type="presParOf" srcId="{34CF543F-6035-4803-93E4-8618B698943A}" destId="{C0DF4F67-0DD7-4C28-A9FF-8C08294B86C8}" srcOrd="3" destOrd="0" presId="urn:microsoft.com/office/officeart/2005/8/layout/vList3#1"/>
    <dgm:cxn modelId="{2F5C3CA0-4259-49ED-A51B-4B5761C44FB0}" type="presParOf" srcId="{34CF543F-6035-4803-93E4-8618B698943A}" destId="{83EC7D30-1AFA-4EB3-9F3E-AC535D20D7A7}" srcOrd="4" destOrd="0" presId="urn:microsoft.com/office/officeart/2005/8/layout/vList3#1"/>
    <dgm:cxn modelId="{715D254E-214D-4147-9581-38F7E6D3FB72}" type="presParOf" srcId="{83EC7D30-1AFA-4EB3-9F3E-AC535D20D7A7}" destId="{FA70C1D0-0CDA-4316-AFC2-289A211BBF7C}" srcOrd="0" destOrd="0" presId="urn:microsoft.com/office/officeart/2005/8/layout/vList3#1"/>
    <dgm:cxn modelId="{1363D212-0199-43ED-A459-4A590ACFB841}" type="presParOf" srcId="{83EC7D30-1AFA-4EB3-9F3E-AC535D20D7A7}" destId="{70C5B649-40AC-4FF8-B24D-E79655BAD50B}" srcOrd="1" destOrd="0" presId="urn:microsoft.com/office/officeart/2005/8/layout/vList3#1"/>
    <dgm:cxn modelId="{3C267AB7-DE37-42E0-B61E-615A863C5809}" type="presParOf" srcId="{34CF543F-6035-4803-93E4-8618B698943A}" destId="{FD14935E-41F0-47C9-8951-BAFF632AD028}" srcOrd="5" destOrd="0" presId="urn:microsoft.com/office/officeart/2005/8/layout/vList3#1"/>
    <dgm:cxn modelId="{2076A5D5-F08E-4037-B704-4C018D208658}" type="presParOf" srcId="{34CF543F-6035-4803-93E4-8618B698943A}" destId="{4AF8EAE7-CAFC-4990-9424-FA5D781AFDD9}" srcOrd="6" destOrd="0" presId="urn:microsoft.com/office/officeart/2005/8/layout/vList3#1"/>
    <dgm:cxn modelId="{01F201D3-A294-4C31-BC00-7A73FB4DBDF0}" type="presParOf" srcId="{4AF8EAE7-CAFC-4990-9424-FA5D781AFDD9}" destId="{0F8C3B88-8F76-418C-AF4B-F3BD2C767855}" srcOrd="0" destOrd="0" presId="urn:microsoft.com/office/officeart/2005/8/layout/vList3#1"/>
    <dgm:cxn modelId="{0A7BD311-C0D8-4620-BB0A-5E54E9890BBC}" type="presParOf" srcId="{4AF8EAE7-CAFC-4990-9424-FA5D781AFDD9}" destId="{F2C43393-3182-4900-A7E7-7EDACA57F8B4}" srcOrd="1" destOrd="0" presId="urn:microsoft.com/office/officeart/2005/8/layout/vList3#1"/>
    <dgm:cxn modelId="{87C80BEF-C1B5-4209-B7A7-9677F5393EF5}" type="presParOf" srcId="{34CF543F-6035-4803-93E4-8618B698943A}" destId="{C8B4D528-10CE-41C5-83A8-564AFCEED60C}" srcOrd="7" destOrd="0" presId="urn:microsoft.com/office/officeart/2005/8/layout/vList3#1"/>
    <dgm:cxn modelId="{2851F5D3-1D2F-4729-9D73-B503544E7BA1}" type="presParOf" srcId="{34CF543F-6035-4803-93E4-8618B698943A}" destId="{C5598827-DFB7-4259-8865-E53EEBA4223B}" srcOrd="8" destOrd="0" presId="urn:microsoft.com/office/officeart/2005/8/layout/vList3#1"/>
    <dgm:cxn modelId="{40A1EF0D-D498-4BB0-AF94-1A00326C2CDF}" type="presParOf" srcId="{C5598827-DFB7-4259-8865-E53EEBA4223B}" destId="{6DFC487B-4062-4FD6-80B0-0EDB27016386}" srcOrd="0" destOrd="0" presId="urn:microsoft.com/office/officeart/2005/8/layout/vList3#1"/>
    <dgm:cxn modelId="{E04D230D-1265-4024-97B0-EA51E49CA228}" type="presParOf" srcId="{C5598827-DFB7-4259-8865-E53EEBA4223B}" destId="{21627530-4FF9-4218-8682-2B7A59573ECE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B2A9D0D-DF3F-4C64-A542-13F17D764A7D}" type="doc">
      <dgm:prSet loTypeId="urn:microsoft.com/office/officeart/2005/8/layout/vList5" loCatId="list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376E1C1F-9EA2-4C37-A27B-3B53F78CDD0C}">
      <dgm:prSet phldrT="[Текст]"/>
      <dgm:spPr>
        <a:solidFill>
          <a:srgbClr val="CB5801"/>
        </a:solidFill>
      </dgm:spPr>
      <dgm:t>
        <a:bodyPr/>
        <a:lstStyle/>
        <a:p>
          <a:r>
            <a:rPr lang="ru-RU" dirty="0" smtClean="0">
              <a:latin typeface="Calibri" pitchFamily="34" charset="0"/>
              <a:cs typeface="Calibri" pitchFamily="34" charset="0"/>
            </a:rPr>
            <a:t>ПРОГРАММА И ПРОГРАММНОЕ ОБЕСПЕЧЕНИЕ  ОБРАЗОВАТЕЛЬНОЙ ДЕЯТЕЛЬНОСТИ</a:t>
          </a:r>
          <a:endParaRPr lang="ru-RU" dirty="0">
            <a:latin typeface="Calibri" pitchFamily="34" charset="0"/>
            <a:cs typeface="Calibri" pitchFamily="34" charset="0"/>
          </a:endParaRPr>
        </a:p>
      </dgm:t>
    </dgm:pt>
    <dgm:pt modelId="{E46A19BA-F7CD-40A0-BCA6-4DD7B61BF3C4}" type="parTrans" cxnId="{321D406F-4BCE-4C08-8F93-C0E6BE93C9E7}">
      <dgm:prSet/>
      <dgm:spPr/>
      <dgm:t>
        <a:bodyPr/>
        <a:lstStyle/>
        <a:p>
          <a:endParaRPr lang="ru-RU"/>
        </a:p>
      </dgm:t>
    </dgm:pt>
    <dgm:pt modelId="{D2BA7BAB-20B9-4A38-90E0-81FD2F4661E2}" type="sibTrans" cxnId="{321D406F-4BCE-4C08-8F93-C0E6BE93C9E7}">
      <dgm:prSet/>
      <dgm:spPr/>
      <dgm:t>
        <a:bodyPr/>
        <a:lstStyle/>
        <a:p>
          <a:endParaRPr lang="ru-RU"/>
        </a:p>
      </dgm:t>
    </dgm:pt>
    <dgm:pt modelId="{874FB334-2A9F-4D75-9D78-5087AC65E20C}">
      <dgm:prSet phldrT="[Текст]"/>
      <dgm:spPr/>
      <dgm:t>
        <a:bodyPr/>
        <a:lstStyle/>
        <a:p>
          <a:r>
            <a:rPr lang="ru-RU" dirty="0" smtClean="0">
              <a:latin typeface="Calibri" pitchFamily="34" charset="0"/>
              <a:cs typeface="Calibri" pitchFamily="34" charset="0"/>
            </a:rPr>
            <a:t>Контекст программы: уточняем значение слов и терминов</a:t>
          </a:r>
          <a:endParaRPr lang="ru-RU" dirty="0">
            <a:latin typeface="Calibri" pitchFamily="34" charset="0"/>
            <a:cs typeface="Calibri" pitchFamily="34" charset="0"/>
          </a:endParaRPr>
        </a:p>
      </dgm:t>
    </dgm:pt>
    <dgm:pt modelId="{F6E3D11A-FEBA-48FA-9C5D-F7D010D41442}" type="parTrans" cxnId="{1E227A34-2B29-453D-A4F8-6AC2F27AF18A}">
      <dgm:prSet/>
      <dgm:spPr/>
      <dgm:t>
        <a:bodyPr/>
        <a:lstStyle/>
        <a:p>
          <a:endParaRPr lang="ru-RU"/>
        </a:p>
      </dgm:t>
    </dgm:pt>
    <dgm:pt modelId="{51B357AB-E413-4464-8907-503E54459C20}" type="sibTrans" cxnId="{1E227A34-2B29-453D-A4F8-6AC2F27AF18A}">
      <dgm:prSet/>
      <dgm:spPr/>
      <dgm:t>
        <a:bodyPr/>
        <a:lstStyle/>
        <a:p>
          <a:endParaRPr lang="ru-RU"/>
        </a:p>
      </dgm:t>
    </dgm:pt>
    <dgm:pt modelId="{24D2B701-D95B-4453-B55F-342BFF83DEA7}">
      <dgm:prSet phldrT="[Текст]"/>
      <dgm:spPr>
        <a:solidFill>
          <a:srgbClr val="FE872E"/>
        </a:solidFill>
      </dgm:spPr>
      <dgm:t>
        <a:bodyPr/>
        <a:lstStyle/>
        <a:p>
          <a:r>
            <a:rPr lang="ru-RU" dirty="0" smtClean="0">
              <a:latin typeface="Calibri" pitchFamily="34" charset="0"/>
              <a:cs typeface="Calibri" pitchFamily="34" charset="0"/>
            </a:rPr>
            <a:t>СУЩНОСТЬ И СПЕЦИФИКА ОБРАЗОВАТЕЛЬНОЙ ПРОГРАММЫ ДОПОЛНИТЕЛЬНОГО ОБРАЗОВАНИЯ ДЕТЕЙ</a:t>
          </a:r>
          <a:endParaRPr lang="ru-RU" dirty="0">
            <a:latin typeface="Calibri" pitchFamily="34" charset="0"/>
            <a:cs typeface="Calibri" pitchFamily="34" charset="0"/>
          </a:endParaRPr>
        </a:p>
      </dgm:t>
    </dgm:pt>
    <dgm:pt modelId="{051DE39C-D8F2-47E6-AED0-99FD9BA9B4FE}" type="parTrans" cxnId="{234490C3-7086-4B02-8559-598680EBBC22}">
      <dgm:prSet/>
      <dgm:spPr/>
      <dgm:t>
        <a:bodyPr/>
        <a:lstStyle/>
        <a:p>
          <a:endParaRPr lang="ru-RU"/>
        </a:p>
      </dgm:t>
    </dgm:pt>
    <dgm:pt modelId="{312FA95F-3C3D-4207-B4F9-6A41DB261C0F}" type="sibTrans" cxnId="{234490C3-7086-4B02-8559-598680EBBC22}">
      <dgm:prSet/>
      <dgm:spPr/>
      <dgm:t>
        <a:bodyPr/>
        <a:lstStyle/>
        <a:p>
          <a:endParaRPr lang="ru-RU"/>
        </a:p>
      </dgm:t>
    </dgm:pt>
    <dgm:pt modelId="{1893DB97-074F-4E2D-AE63-A978C5AC91F4}">
      <dgm:prSet phldrT="[Текст]"/>
      <dgm:spPr>
        <a:solidFill>
          <a:srgbClr val="FEA562"/>
        </a:solidFill>
      </dgm:spPr>
      <dgm:t>
        <a:bodyPr/>
        <a:lstStyle/>
        <a:p>
          <a:r>
            <a:rPr lang="ru-RU" dirty="0" smtClean="0">
              <a:latin typeface="Calibri" pitchFamily="34" charset="0"/>
              <a:cs typeface="Calibri" pitchFamily="34" charset="0"/>
            </a:rPr>
            <a:t>ВНЕУРОЧНАЯ ДЕЯТЕЛЬНОСТЬ  НА СОВРЕМЕННОМ ЭТАПЕ РАЗВИТИЯ ОБРАЗОВАНИЯ И ЕЕ СВЯЗЬ С ДОПОЛНИТЕЛЬНЫМ ОБРАЗОВАНИЕМ</a:t>
          </a:r>
          <a:endParaRPr lang="ru-RU" dirty="0">
            <a:latin typeface="Calibri" pitchFamily="34" charset="0"/>
            <a:cs typeface="Calibri" pitchFamily="34" charset="0"/>
          </a:endParaRPr>
        </a:p>
      </dgm:t>
    </dgm:pt>
    <dgm:pt modelId="{66B9E224-5A7C-42E3-8136-E5CFEF8CE723}" type="parTrans" cxnId="{7D934AD2-FF59-4D65-B86A-E09482F6F2E8}">
      <dgm:prSet/>
      <dgm:spPr/>
      <dgm:t>
        <a:bodyPr/>
        <a:lstStyle/>
        <a:p>
          <a:endParaRPr lang="ru-RU"/>
        </a:p>
      </dgm:t>
    </dgm:pt>
    <dgm:pt modelId="{EB127FB0-20E7-414E-BBA1-93CE2B0ADEDA}" type="sibTrans" cxnId="{7D934AD2-FF59-4D65-B86A-E09482F6F2E8}">
      <dgm:prSet/>
      <dgm:spPr/>
      <dgm:t>
        <a:bodyPr/>
        <a:lstStyle/>
        <a:p>
          <a:endParaRPr lang="ru-RU"/>
        </a:p>
      </dgm:t>
    </dgm:pt>
    <dgm:pt modelId="{25C99B21-C7D0-4190-8E69-6A0F63FBA2A7}">
      <dgm:prSet phldrT="[Текст]"/>
      <dgm:spPr/>
      <dgm:t>
        <a:bodyPr/>
        <a:lstStyle/>
        <a:p>
          <a:r>
            <a:rPr lang="ru-RU" b="1" dirty="0" smtClean="0">
              <a:latin typeface="Calibri" pitchFamily="34" charset="0"/>
              <a:cs typeface="Calibri" pitchFamily="34" charset="0"/>
            </a:rPr>
            <a:t>Внеурочная деятельность: сущность, цель, задачи </a:t>
          </a:r>
          <a:endParaRPr lang="ru-RU" b="1" dirty="0">
            <a:latin typeface="Calibri" pitchFamily="34" charset="0"/>
            <a:cs typeface="Calibri" pitchFamily="34" charset="0"/>
          </a:endParaRPr>
        </a:p>
      </dgm:t>
    </dgm:pt>
    <dgm:pt modelId="{D096EAF5-72C1-446D-86A6-1BBD518207E1}" type="parTrans" cxnId="{9CED5283-5FDC-435C-B5D7-315A3EEFA991}">
      <dgm:prSet/>
      <dgm:spPr/>
      <dgm:t>
        <a:bodyPr/>
        <a:lstStyle/>
        <a:p>
          <a:endParaRPr lang="ru-RU"/>
        </a:p>
      </dgm:t>
    </dgm:pt>
    <dgm:pt modelId="{B38C3F4C-65D0-4619-AE81-0A3C3ADF6584}" type="sibTrans" cxnId="{9CED5283-5FDC-435C-B5D7-315A3EEFA991}">
      <dgm:prSet/>
      <dgm:spPr/>
      <dgm:t>
        <a:bodyPr/>
        <a:lstStyle/>
        <a:p>
          <a:endParaRPr lang="ru-RU"/>
        </a:p>
      </dgm:t>
    </dgm:pt>
    <dgm:pt modelId="{CD5FEC40-895F-44ED-A302-A29E2EA88D80}">
      <dgm:prSet phldrT="[Текст]"/>
      <dgm:spPr/>
      <dgm:t>
        <a:bodyPr/>
        <a:lstStyle/>
        <a:p>
          <a:r>
            <a:rPr lang="ru-RU" dirty="0" smtClean="0">
              <a:latin typeface="Calibri" pitchFamily="34" charset="0"/>
              <a:cs typeface="Calibri" pitchFamily="34" charset="0"/>
            </a:rPr>
            <a:t>Статус современного дополнительного образования детей </a:t>
          </a:r>
          <a:endParaRPr lang="ru-RU" dirty="0">
            <a:latin typeface="Calibri" pitchFamily="34" charset="0"/>
            <a:cs typeface="Calibri" pitchFamily="34" charset="0"/>
          </a:endParaRPr>
        </a:p>
      </dgm:t>
    </dgm:pt>
    <dgm:pt modelId="{069EDBD0-716E-4D6D-9489-A4380787AD90}" type="sibTrans" cxnId="{2BDF05B3-BCAE-48DA-A677-454468B10DDF}">
      <dgm:prSet/>
      <dgm:spPr/>
      <dgm:t>
        <a:bodyPr/>
        <a:lstStyle/>
        <a:p>
          <a:endParaRPr lang="ru-RU"/>
        </a:p>
      </dgm:t>
    </dgm:pt>
    <dgm:pt modelId="{2C2EB478-3FB6-4ECE-A193-F6028EDFDFCC}" type="parTrans" cxnId="{2BDF05B3-BCAE-48DA-A677-454468B10DDF}">
      <dgm:prSet/>
      <dgm:spPr/>
      <dgm:t>
        <a:bodyPr/>
        <a:lstStyle/>
        <a:p>
          <a:endParaRPr lang="ru-RU"/>
        </a:p>
      </dgm:t>
    </dgm:pt>
    <dgm:pt modelId="{B9B0FC35-EDD8-4FDB-B344-9AFBE160F0FD}">
      <dgm:prSet/>
      <dgm:spPr/>
      <dgm:t>
        <a:bodyPr/>
        <a:lstStyle/>
        <a:p>
          <a:r>
            <a:rPr lang="ru-RU" dirty="0" smtClean="0">
              <a:latin typeface="Calibri" pitchFamily="34" charset="0"/>
              <a:cs typeface="Calibri" pitchFamily="34" charset="0"/>
            </a:rPr>
            <a:t>Программы в образовании: опыт систематизации </a:t>
          </a:r>
          <a:endParaRPr lang="ru-RU" dirty="0">
            <a:latin typeface="Calibri" pitchFamily="34" charset="0"/>
            <a:cs typeface="Calibri" pitchFamily="34" charset="0"/>
          </a:endParaRPr>
        </a:p>
      </dgm:t>
    </dgm:pt>
    <dgm:pt modelId="{BB88FCC8-644B-4493-B921-06AD5011E472}" type="parTrans" cxnId="{FB7AADC8-2E23-445F-AC90-B2391FB77673}">
      <dgm:prSet/>
      <dgm:spPr/>
      <dgm:t>
        <a:bodyPr/>
        <a:lstStyle/>
        <a:p>
          <a:endParaRPr lang="ru-RU"/>
        </a:p>
      </dgm:t>
    </dgm:pt>
    <dgm:pt modelId="{31FF81FE-27C5-487D-B943-D2995C716880}" type="sibTrans" cxnId="{FB7AADC8-2E23-445F-AC90-B2391FB77673}">
      <dgm:prSet/>
      <dgm:spPr/>
      <dgm:t>
        <a:bodyPr/>
        <a:lstStyle/>
        <a:p>
          <a:endParaRPr lang="ru-RU"/>
        </a:p>
      </dgm:t>
    </dgm:pt>
    <dgm:pt modelId="{129C3F57-1F3D-4CCB-BC16-383DA9997F6F}">
      <dgm:prSet/>
      <dgm:spPr/>
      <dgm:t>
        <a:bodyPr/>
        <a:lstStyle/>
        <a:p>
          <a:r>
            <a:rPr lang="ru-RU" dirty="0" smtClean="0">
              <a:latin typeface="Calibri" pitchFamily="34" charset="0"/>
              <a:cs typeface="Calibri" pitchFamily="34" charset="0"/>
            </a:rPr>
            <a:t> От программирования к проектированию</a:t>
          </a:r>
          <a:endParaRPr lang="ru-RU" dirty="0">
            <a:latin typeface="Calibri" pitchFamily="34" charset="0"/>
            <a:cs typeface="Calibri" pitchFamily="34" charset="0"/>
          </a:endParaRPr>
        </a:p>
      </dgm:t>
    </dgm:pt>
    <dgm:pt modelId="{8BE82452-3149-4BB9-9DD9-CBB657C1DEA5}" type="parTrans" cxnId="{093B5CB7-C520-4594-B1D0-E84B9A1F4A56}">
      <dgm:prSet/>
      <dgm:spPr/>
      <dgm:t>
        <a:bodyPr/>
        <a:lstStyle/>
        <a:p>
          <a:endParaRPr lang="ru-RU"/>
        </a:p>
      </dgm:t>
    </dgm:pt>
    <dgm:pt modelId="{6AAF23DB-5CA5-4C9D-9CCE-1E5CFC1DD0D5}" type="sibTrans" cxnId="{093B5CB7-C520-4594-B1D0-E84B9A1F4A56}">
      <dgm:prSet/>
      <dgm:spPr/>
      <dgm:t>
        <a:bodyPr/>
        <a:lstStyle/>
        <a:p>
          <a:endParaRPr lang="ru-RU"/>
        </a:p>
      </dgm:t>
    </dgm:pt>
    <dgm:pt modelId="{481428F2-C8BD-4F83-B07D-52B199CF8F1D}">
      <dgm:prSet/>
      <dgm:spPr/>
      <dgm:t>
        <a:bodyPr/>
        <a:lstStyle/>
        <a:p>
          <a:r>
            <a:rPr lang="ru-RU" b="1" dirty="0" smtClean="0">
              <a:latin typeface="Calibri" pitchFamily="34" charset="0"/>
              <a:cs typeface="Calibri" pitchFamily="34" charset="0"/>
            </a:rPr>
            <a:t>Проект и программа </a:t>
          </a:r>
          <a:endParaRPr lang="ru-RU" b="1" dirty="0">
            <a:latin typeface="Calibri" pitchFamily="34" charset="0"/>
            <a:cs typeface="Calibri" pitchFamily="34" charset="0"/>
          </a:endParaRPr>
        </a:p>
      </dgm:t>
    </dgm:pt>
    <dgm:pt modelId="{93855B38-3638-45F5-B10A-122BF95BEF3D}" type="parTrans" cxnId="{E7225609-7909-4807-A99A-DE9505E4F267}">
      <dgm:prSet/>
      <dgm:spPr/>
      <dgm:t>
        <a:bodyPr/>
        <a:lstStyle/>
        <a:p>
          <a:endParaRPr lang="ru-RU"/>
        </a:p>
      </dgm:t>
    </dgm:pt>
    <dgm:pt modelId="{D1893087-692E-44F4-A5C7-400B4059E3C0}" type="sibTrans" cxnId="{E7225609-7909-4807-A99A-DE9505E4F267}">
      <dgm:prSet/>
      <dgm:spPr/>
      <dgm:t>
        <a:bodyPr/>
        <a:lstStyle/>
        <a:p>
          <a:endParaRPr lang="ru-RU"/>
        </a:p>
      </dgm:t>
    </dgm:pt>
    <dgm:pt modelId="{D257A1EA-0B53-4EC0-9614-534B69C02D41}">
      <dgm:prSet/>
      <dgm:spPr/>
      <dgm:t>
        <a:bodyPr/>
        <a:lstStyle/>
        <a:p>
          <a:r>
            <a:rPr lang="ru-RU" dirty="0" smtClean="0">
              <a:latin typeface="Calibri" pitchFamily="34" charset="0"/>
              <a:cs typeface="Calibri" pitchFamily="34" charset="0"/>
            </a:rPr>
            <a:t>Определение образовательной программы дополнительного образования детей </a:t>
          </a:r>
          <a:endParaRPr lang="ru-RU" dirty="0">
            <a:latin typeface="Calibri" pitchFamily="34" charset="0"/>
            <a:cs typeface="Calibri" pitchFamily="34" charset="0"/>
          </a:endParaRPr>
        </a:p>
      </dgm:t>
    </dgm:pt>
    <dgm:pt modelId="{DF580475-EB02-434F-9FE4-1A23DD78B1E5}" type="parTrans" cxnId="{2A8AA2A3-FCB5-456C-8F2C-A3E335389610}">
      <dgm:prSet/>
      <dgm:spPr/>
      <dgm:t>
        <a:bodyPr/>
        <a:lstStyle/>
        <a:p>
          <a:endParaRPr lang="ru-RU"/>
        </a:p>
      </dgm:t>
    </dgm:pt>
    <dgm:pt modelId="{36EDE04C-EF67-4371-B740-F221A2AAFB2A}" type="sibTrans" cxnId="{2A8AA2A3-FCB5-456C-8F2C-A3E335389610}">
      <dgm:prSet/>
      <dgm:spPr/>
      <dgm:t>
        <a:bodyPr/>
        <a:lstStyle/>
        <a:p>
          <a:endParaRPr lang="ru-RU"/>
        </a:p>
      </dgm:t>
    </dgm:pt>
    <dgm:pt modelId="{13AE075C-591B-4919-B252-716F35F707A2}">
      <dgm:prSet/>
      <dgm:spPr/>
      <dgm:t>
        <a:bodyPr/>
        <a:lstStyle/>
        <a:p>
          <a:r>
            <a:rPr lang="ru-RU" dirty="0" smtClean="0">
              <a:latin typeface="Calibri" pitchFamily="34" charset="0"/>
              <a:cs typeface="Calibri" pitchFamily="34" charset="0"/>
            </a:rPr>
            <a:t> Правовые основы образовательной программы дополнительного образования детей </a:t>
          </a:r>
          <a:endParaRPr lang="ru-RU" dirty="0">
            <a:latin typeface="Calibri" pitchFamily="34" charset="0"/>
            <a:cs typeface="Calibri" pitchFamily="34" charset="0"/>
          </a:endParaRPr>
        </a:p>
      </dgm:t>
    </dgm:pt>
    <dgm:pt modelId="{A37C5382-1A57-4DAB-8677-DA5816BE916C}" type="parTrans" cxnId="{484981B8-6432-4317-820C-E53FB14A2A77}">
      <dgm:prSet/>
      <dgm:spPr/>
      <dgm:t>
        <a:bodyPr/>
        <a:lstStyle/>
        <a:p>
          <a:endParaRPr lang="ru-RU"/>
        </a:p>
      </dgm:t>
    </dgm:pt>
    <dgm:pt modelId="{98429FD4-C1D6-40DA-909D-7C0FF259715B}" type="sibTrans" cxnId="{484981B8-6432-4317-820C-E53FB14A2A77}">
      <dgm:prSet/>
      <dgm:spPr/>
      <dgm:t>
        <a:bodyPr/>
        <a:lstStyle/>
        <a:p>
          <a:endParaRPr lang="ru-RU"/>
        </a:p>
      </dgm:t>
    </dgm:pt>
    <dgm:pt modelId="{F6299F74-16E8-400B-AF1C-9F99E06A71E9}">
      <dgm:prSet/>
      <dgm:spPr/>
      <dgm:t>
        <a:bodyPr/>
        <a:lstStyle/>
        <a:p>
          <a:r>
            <a:rPr lang="ru-RU" dirty="0" smtClean="0">
              <a:latin typeface="Calibri" pitchFamily="34" charset="0"/>
              <a:cs typeface="Calibri" pitchFamily="34" charset="0"/>
            </a:rPr>
            <a:t>Классификация программ дополнительного образования детей </a:t>
          </a:r>
          <a:endParaRPr lang="ru-RU" dirty="0">
            <a:latin typeface="Calibri" pitchFamily="34" charset="0"/>
            <a:cs typeface="Calibri" pitchFamily="34" charset="0"/>
          </a:endParaRPr>
        </a:p>
      </dgm:t>
    </dgm:pt>
    <dgm:pt modelId="{954D7094-68F9-4762-9432-F4367E764501}" type="parTrans" cxnId="{C992E61C-A0B1-42CB-B329-E30475E25B8C}">
      <dgm:prSet/>
      <dgm:spPr/>
      <dgm:t>
        <a:bodyPr/>
        <a:lstStyle/>
        <a:p>
          <a:endParaRPr lang="ru-RU"/>
        </a:p>
      </dgm:t>
    </dgm:pt>
    <dgm:pt modelId="{BA821FC9-F31D-406F-9BC6-391E98A84C53}" type="sibTrans" cxnId="{C992E61C-A0B1-42CB-B329-E30475E25B8C}">
      <dgm:prSet/>
      <dgm:spPr/>
      <dgm:t>
        <a:bodyPr/>
        <a:lstStyle/>
        <a:p>
          <a:endParaRPr lang="ru-RU"/>
        </a:p>
      </dgm:t>
    </dgm:pt>
    <dgm:pt modelId="{0E2E07BC-57CB-4F1A-AA2A-B6601E276DDB}">
      <dgm:prSet/>
      <dgm:spPr/>
      <dgm:t>
        <a:bodyPr/>
        <a:lstStyle/>
        <a:p>
          <a:r>
            <a:rPr lang="ru-RU" dirty="0" smtClean="0">
              <a:latin typeface="Calibri" pitchFamily="34" charset="0"/>
              <a:cs typeface="Calibri" pitchFamily="34" charset="0"/>
            </a:rPr>
            <a:t> Основные особенности программы внеурочной деятельности </a:t>
          </a:r>
          <a:endParaRPr lang="ru-RU" dirty="0">
            <a:latin typeface="Calibri" pitchFamily="34" charset="0"/>
            <a:cs typeface="Calibri" pitchFamily="34" charset="0"/>
          </a:endParaRPr>
        </a:p>
      </dgm:t>
    </dgm:pt>
    <dgm:pt modelId="{D7B1E1E9-8041-4872-9520-ADB7DE18DADE}" type="parTrans" cxnId="{6DE10612-5968-4D9A-846E-2CE6531CD81F}">
      <dgm:prSet/>
      <dgm:spPr/>
      <dgm:t>
        <a:bodyPr/>
        <a:lstStyle/>
        <a:p>
          <a:endParaRPr lang="ru-RU"/>
        </a:p>
      </dgm:t>
    </dgm:pt>
    <dgm:pt modelId="{67F275AF-E499-4485-A710-3492503148C9}" type="sibTrans" cxnId="{6DE10612-5968-4D9A-846E-2CE6531CD81F}">
      <dgm:prSet/>
      <dgm:spPr/>
      <dgm:t>
        <a:bodyPr/>
        <a:lstStyle/>
        <a:p>
          <a:endParaRPr lang="ru-RU"/>
        </a:p>
      </dgm:t>
    </dgm:pt>
    <dgm:pt modelId="{F3580667-750C-4D5B-A0E2-DAE076CD9644}">
      <dgm:prSet/>
      <dgm:spPr/>
      <dgm:t>
        <a:bodyPr/>
        <a:lstStyle/>
        <a:p>
          <a:r>
            <a:rPr lang="ru-RU" dirty="0" smtClean="0">
              <a:latin typeface="Calibri" pitchFamily="34" charset="0"/>
              <a:cs typeface="Calibri" pitchFamily="34" charset="0"/>
            </a:rPr>
            <a:t>Организационные модели и способы реализации внеурочной деятельности</a:t>
          </a:r>
          <a:endParaRPr lang="ru-RU" dirty="0">
            <a:latin typeface="Calibri" pitchFamily="34" charset="0"/>
            <a:cs typeface="Calibri" pitchFamily="34" charset="0"/>
          </a:endParaRPr>
        </a:p>
      </dgm:t>
    </dgm:pt>
    <dgm:pt modelId="{D7FA02A5-3191-418F-A1E6-04A873802651}" type="parTrans" cxnId="{4A0C4878-F00F-4E14-A7C9-48F0EBB91394}">
      <dgm:prSet/>
      <dgm:spPr/>
      <dgm:t>
        <a:bodyPr/>
        <a:lstStyle/>
        <a:p>
          <a:endParaRPr lang="ru-RU"/>
        </a:p>
      </dgm:t>
    </dgm:pt>
    <dgm:pt modelId="{401A1EA1-CB35-46A5-B0DD-6534F07DA7D0}" type="sibTrans" cxnId="{4A0C4878-F00F-4E14-A7C9-48F0EBB91394}">
      <dgm:prSet/>
      <dgm:spPr/>
      <dgm:t>
        <a:bodyPr/>
        <a:lstStyle/>
        <a:p>
          <a:endParaRPr lang="ru-RU"/>
        </a:p>
      </dgm:t>
    </dgm:pt>
    <dgm:pt modelId="{D4BF771E-A30E-4D14-BB91-2115597317A1}">
      <dgm:prSet/>
      <dgm:spPr/>
      <dgm:t>
        <a:bodyPr/>
        <a:lstStyle/>
        <a:p>
          <a:r>
            <a:rPr lang="ru-RU" b="1" dirty="0" smtClean="0">
              <a:latin typeface="Calibri" pitchFamily="34" charset="0"/>
              <a:cs typeface="Calibri" pitchFamily="34" charset="0"/>
            </a:rPr>
            <a:t>Классный руководитель — основной организатор  внеурочной деятельности</a:t>
          </a:r>
          <a:endParaRPr lang="ru-RU" b="1" dirty="0">
            <a:latin typeface="Calibri" pitchFamily="34" charset="0"/>
            <a:cs typeface="Calibri" pitchFamily="34" charset="0"/>
          </a:endParaRPr>
        </a:p>
      </dgm:t>
    </dgm:pt>
    <dgm:pt modelId="{75CF95C2-54C1-4FCD-838F-EA98AC1A0D67}" type="parTrans" cxnId="{0FE088D5-3F48-463D-AA3D-5694D6E5F274}">
      <dgm:prSet/>
      <dgm:spPr/>
      <dgm:t>
        <a:bodyPr/>
        <a:lstStyle/>
        <a:p>
          <a:endParaRPr lang="ru-RU"/>
        </a:p>
      </dgm:t>
    </dgm:pt>
    <dgm:pt modelId="{54CE50E4-204E-4436-88BB-05FD1A3C7D2B}" type="sibTrans" cxnId="{0FE088D5-3F48-463D-AA3D-5694D6E5F274}">
      <dgm:prSet/>
      <dgm:spPr/>
      <dgm:t>
        <a:bodyPr/>
        <a:lstStyle/>
        <a:p>
          <a:endParaRPr lang="ru-RU"/>
        </a:p>
      </dgm:t>
    </dgm:pt>
    <dgm:pt modelId="{07936C65-8DED-4FD1-80CD-B2504D850D74}" type="pres">
      <dgm:prSet presAssocID="{9B2A9D0D-DF3F-4C64-A542-13F17D764A7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4E6F8BC-07D7-44BE-BDB2-58E67AE0B255}" type="pres">
      <dgm:prSet presAssocID="{376E1C1F-9EA2-4C37-A27B-3B53F78CDD0C}" presName="linNode" presStyleCnt="0"/>
      <dgm:spPr/>
    </dgm:pt>
    <dgm:pt modelId="{3853A5EF-DEC7-4E9D-88E9-1F00DDE3060C}" type="pres">
      <dgm:prSet presAssocID="{376E1C1F-9EA2-4C37-A27B-3B53F78CDD0C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84C159-36EB-4847-8C84-A0499F2D9401}" type="pres">
      <dgm:prSet presAssocID="{376E1C1F-9EA2-4C37-A27B-3B53F78CDD0C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4AB467-F65A-4438-8E99-70F161694AF8}" type="pres">
      <dgm:prSet presAssocID="{D2BA7BAB-20B9-4A38-90E0-81FD2F4661E2}" presName="sp" presStyleCnt="0"/>
      <dgm:spPr/>
    </dgm:pt>
    <dgm:pt modelId="{8FD14165-CB1C-4EFB-B22E-67CB3661EEDE}" type="pres">
      <dgm:prSet presAssocID="{24D2B701-D95B-4453-B55F-342BFF83DEA7}" presName="linNode" presStyleCnt="0"/>
      <dgm:spPr/>
    </dgm:pt>
    <dgm:pt modelId="{6B60B8EA-E0F2-4A7B-825F-51D5CF15B349}" type="pres">
      <dgm:prSet presAssocID="{24D2B701-D95B-4453-B55F-342BFF83DEA7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E1B4D9-5E3E-4296-973B-4D9E7CB9BBB1}" type="pres">
      <dgm:prSet presAssocID="{24D2B701-D95B-4453-B55F-342BFF83DEA7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D7A381-9B8C-43AE-8E3D-6B7A05F5DB00}" type="pres">
      <dgm:prSet presAssocID="{312FA95F-3C3D-4207-B4F9-6A41DB261C0F}" presName="sp" presStyleCnt="0"/>
      <dgm:spPr/>
    </dgm:pt>
    <dgm:pt modelId="{876E7B66-D2B4-495C-941D-B18DA4CB49F5}" type="pres">
      <dgm:prSet presAssocID="{1893DB97-074F-4E2D-AE63-A978C5AC91F4}" presName="linNode" presStyleCnt="0"/>
      <dgm:spPr/>
    </dgm:pt>
    <dgm:pt modelId="{EB930A4B-88EC-402E-96FA-94E9157E7BF7}" type="pres">
      <dgm:prSet presAssocID="{1893DB97-074F-4E2D-AE63-A978C5AC91F4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F8FC6B-5B09-4A62-A512-D3CE79B760E7}" type="pres">
      <dgm:prSet presAssocID="{1893DB97-074F-4E2D-AE63-A978C5AC91F4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21D406F-4BCE-4C08-8F93-C0E6BE93C9E7}" srcId="{9B2A9D0D-DF3F-4C64-A542-13F17D764A7D}" destId="{376E1C1F-9EA2-4C37-A27B-3B53F78CDD0C}" srcOrd="0" destOrd="0" parTransId="{E46A19BA-F7CD-40A0-BCA6-4DD7B61BF3C4}" sibTransId="{D2BA7BAB-20B9-4A38-90E0-81FD2F4661E2}"/>
    <dgm:cxn modelId="{9893276A-7B3F-4F6F-B4AC-44C15A038431}" type="presOf" srcId="{24D2B701-D95B-4453-B55F-342BFF83DEA7}" destId="{6B60B8EA-E0F2-4A7B-825F-51D5CF15B349}" srcOrd="0" destOrd="0" presId="urn:microsoft.com/office/officeart/2005/8/layout/vList5"/>
    <dgm:cxn modelId="{1E227A34-2B29-453D-A4F8-6AC2F27AF18A}" srcId="{376E1C1F-9EA2-4C37-A27B-3B53F78CDD0C}" destId="{874FB334-2A9F-4D75-9D78-5087AC65E20C}" srcOrd="0" destOrd="0" parTransId="{F6E3D11A-FEBA-48FA-9C5D-F7D010D41442}" sibTransId="{51B357AB-E413-4464-8907-503E54459C20}"/>
    <dgm:cxn modelId="{C992E61C-A0B1-42CB-B329-E30475E25B8C}" srcId="{24D2B701-D95B-4453-B55F-342BFF83DEA7}" destId="{F6299F74-16E8-400B-AF1C-9F99E06A71E9}" srcOrd="3" destOrd="0" parTransId="{954D7094-68F9-4762-9432-F4367E764501}" sibTransId="{BA821FC9-F31D-406F-9BC6-391E98A84C53}"/>
    <dgm:cxn modelId="{746A4F42-3613-47D0-80B7-D6F71361B41A}" type="presOf" srcId="{F3580667-750C-4D5B-A0E2-DAE076CD9644}" destId="{D3F8FC6B-5B09-4A62-A512-D3CE79B760E7}" srcOrd="0" destOrd="2" presId="urn:microsoft.com/office/officeart/2005/8/layout/vList5"/>
    <dgm:cxn modelId="{0F09A8FF-0613-4828-9D54-961367B283C2}" type="presOf" srcId="{25C99B21-C7D0-4190-8E69-6A0F63FBA2A7}" destId="{D3F8FC6B-5B09-4A62-A512-D3CE79B760E7}" srcOrd="0" destOrd="0" presId="urn:microsoft.com/office/officeart/2005/8/layout/vList5"/>
    <dgm:cxn modelId="{74D8903A-C63F-437C-8299-573EFE23B474}" type="presOf" srcId="{9B2A9D0D-DF3F-4C64-A542-13F17D764A7D}" destId="{07936C65-8DED-4FD1-80CD-B2504D850D74}" srcOrd="0" destOrd="0" presId="urn:microsoft.com/office/officeart/2005/8/layout/vList5"/>
    <dgm:cxn modelId="{C6B3A503-1C69-4396-AD12-B059DDC66823}" type="presOf" srcId="{B9B0FC35-EDD8-4FDB-B344-9AFBE160F0FD}" destId="{2384C159-36EB-4847-8C84-A0499F2D9401}" srcOrd="0" destOrd="1" presId="urn:microsoft.com/office/officeart/2005/8/layout/vList5"/>
    <dgm:cxn modelId="{D897550E-2AFD-4DB8-B8BB-629EC3C1C0E8}" type="presOf" srcId="{F6299F74-16E8-400B-AF1C-9F99E06A71E9}" destId="{F6E1B4D9-5E3E-4296-973B-4D9E7CB9BBB1}" srcOrd="0" destOrd="3" presId="urn:microsoft.com/office/officeart/2005/8/layout/vList5"/>
    <dgm:cxn modelId="{9CED5283-5FDC-435C-B5D7-315A3EEFA991}" srcId="{1893DB97-074F-4E2D-AE63-A978C5AC91F4}" destId="{25C99B21-C7D0-4190-8E69-6A0F63FBA2A7}" srcOrd="0" destOrd="0" parTransId="{D096EAF5-72C1-446D-86A6-1BBD518207E1}" sibTransId="{B38C3F4C-65D0-4619-AE81-0A3C3ADF6584}"/>
    <dgm:cxn modelId="{FB7AADC8-2E23-445F-AC90-B2391FB77673}" srcId="{376E1C1F-9EA2-4C37-A27B-3B53F78CDD0C}" destId="{B9B0FC35-EDD8-4FDB-B344-9AFBE160F0FD}" srcOrd="1" destOrd="0" parTransId="{BB88FCC8-644B-4493-B921-06AD5011E472}" sibTransId="{31FF81FE-27C5-487D-B943-D2995C716880}"/>
    <dgm:cxn modelId="{2A8AA2A3-FCB5-456C-8F2C-A3E335389610}" srcId="{24D2B701-D95B-4453-B55F-342BFF83DEA7}" destId="{D257A1EA-0B53-4EC0-9614-534B69C02D41}" srcOrd="1" destOrd="0" parTransId="{DF580475-EB02-434F-9FE4-1A23DD78B1E5}" sibTransId="{36EDE04C-EF67-4371-B740-F221A2AAFB2A}"/>
    <dgm:cxn modelId="{E7225609-7909-4807-A99A-DE9505E4F267}" srcId="{376E1C1F-9EA2-4C37-A27B-3B53F78CDD0C}" destId="{481428F2-C8BD-4F83-B07D-52B199CF8F1D}" srcOrd="3" destOrd="0" parTransId="{93855B38-3638-45F5-B10A-122BF95BEF3D}" sibTransId="{D1893087-692E-44F4-A5C7-400B4059E3C0}"/>
    <dgm:cxn modelId="{13235B52-EC1F-42A0-B6C8-83C1CF93991A}" type="presOf" srcId="{129C3F57-1F3D-4CCB-BC16-383DA9997F6F}" destId="{2384C159-36EB-4847-8C84-A0499F2D9401}" srcOrd="0" destOrd="2" presId="urn:microsoft.com/office/officeart/2005/8/layout/vList5"/>
    <dgm:cxn modelId="{E07F3B83-E011-4C0B-B940-071E02ACC161}" type="presOf" srcId="{0E2E07BC-57CB-4F1A-AA2A-B6601E276DDB}" destId="{D3F8FC6B-5B09-4A62-A512-D3CE79B760E7}" srcOrd="0" destOrd="1" presId="urn:microsoft.com/office/officeart/2005/8/layout/vList5"/>
    <dgm:cxn modelId="{59F22E1C-02CD-48F1-BA2B-31F59D5851C9}" type="presOf" srcId="{481428F2-C8BD-4F83-B07D-52B199CF8F1D}" destId="{2384C159-36EB-4847-8C84-A0499F2D9401}" srcOrd="0" destOrd="3" presId="urn:microsoft.com/office/officeart/2005/8/layout/vList5"/>
    <dgm:cxn modelId="{B5DABF52-8A0E-4663-B597-EA5A9CE87071}" type="presOf" srcId="{1893DB97-074F-4E2D-AE63-A978C5AC91F4}" destId="{EB930A4B-88EC-402E-96FA-94E9157E7BF7}" srcOrd="0" destOrd="0" presId="urn:microsoft.com/office/officeart/2005/8/layout/vList5"/>
    <dgm:cxn modelId="{C1062D5A-1324-4DD1-9D4B-A40AC76F489E}" type="presOf" srcId="{874FB334-2A9F-4D75-9D78-5087AC65E20C}" destId="{2384C159-36EB-4847-8C84-A0499F2D9401}" srcOrd="0" destOrd="0" presId="urn:microsoft.com/office/officeart/2005/8/layout/vList5"/>
    <dgm:cxn modelId="{234490C3-7086-4B02-8559-598680EBBC22}" srcId="{9B2A9D0D-DF3F-4C64-A542-13F17D764A7D}" destId="{24D2B701-D95B-4453-B55F-342BFF83DEA7}" srcOrd="1" destOrd="0" parTransId="{051DE39C-D8F2-47E6-AED0-99FD9BA9B4FE}" sibTransId="{312FA95F-3C3D-4207-B4F9-6A41DB261C0F}"/>
    <dgm:cxn modelId="{2BDF05B3-BCAE-48DA-A677-454468B10DDF}" srcId="{24D2B701-D95B-4453-B55F-342BFF83DEA7}" destId="{CD5FEC40-895F-44ED-A302-A29E2EA88D80}" srcOrd="0" destOrd="0" parTransId="{2C2EB478-3FB6-4ECE-A193-F6028EDFDFCC}" sibTransId="{069EDBD0-716E-4D6D-9489-A4380787AD90}"/>
    <dgm:cxn modelId="{0FE088D5-3F48-463D-AA3D-5694D6E5F274}" srcId="{1893DB97-074F-4E2D-AE63-A978C5AC91F4}" destId="{D4BF771E-A30E-4D14-BB91-2115597317A1}" srcOrd="3" destOrd="0" parTransId="{75CF95C2-54C1-4FCD-838F-EA98AC1A0D67}" sibTransId="{54CE50E4-204E-4436-88BB-05FD1A3C7D2B}"/>
    <dgm:cxn modelId="{484981B8-6432-4317-820C-E53FB14A2A77}" srcId="{24D2B701-D95B-4453-B55F-342BFF83DEA7}" destId="{13AE075C-591B-4919-B252-716F35F707A2}" srcOrd="2" destOrd="0" parTransId="{A37C5382-1A57-4DAB-8677-DA5816BE916C}" sibTransId="{98429FD4-C1D6-40DA-909D-7C0FF259715B}"/>
    <dgm:cxn modelId="{7301C203-B873-42E3-A6EE-73DDC8FBFDD1}" type="presOf" srcId="{376E1C1F-9EA2-4C37-A27B-3B53F78CDD0C}" destId="{3853A5EF-DEC7-4E9D-88E9-1F00DDE3060C}" srcOrd="0" destOrd="0" presId="urn:microsoft.com/office/officeart/2005/8/layout/vList5"/>
    <dgm:cxn modelId="{237C7F1C-4024-4A28-A463-D2D008625401}" type="presOf" srcId="{13AE075C-591B-4919-B252-716F35F707A2}" destId="{F6E1B4D9-5E3E-4296-973B-4D9E7CB9BBB1}" srcOrd="0" destOrd="2" presId="urn:microsoft.com/office/officeart/2005/8/layout/vList5"/>
    <dgm:cxn modelId="{093B5CB7-C520-4594-B1D0-E84B9A1F4A56}" srcId="{376E1C1F-9EA2-4C37-A27B-3B53F78CDD0C}" destId="{129C3F57-1F3D-4CCB-BC16-383DA9997F6F}" srcOrd="2" destOrd="0" parTransId="{8BE82452-3149-4BB9-9DD9-CBB657C1DEA5}" sibTransId="{6AAF23DB-5CA5-4C9D-9CCE-1E5CFC1DD0D5}"/>
    <dgm:cxn modelId="{4A0C4878-F00F-4E14-A7C9-48F0EBB91394}" srcId="{1893DB97-074F-4E2D-AE63-A978C5AC91F4}" destId="{F3580667-750C-4D5B-A0E2-DAE076CD9644}" srcOrd="2" destOrd="0" parTransId="{D7FA02A5-3191-418F-A1E6-04A873802651}" sibTransId="{401A1EA1-CB35-46A5-B0DD-6534F07DA7D0}"/>
    <dgm:cxn modelId="{6DE10612-5968-4D9A-846E-2CE6531CD81F}" srcId="{1893DB97-074F-4E2D-AE63-A978C5AC91F4}" destId="{0E2E07BC-57CB-4F1A-AA2A-B6601E276DDB}" srcOrd="1" destOrd="0" parTransId="{D7B1E1E9-8041-4872-9520-ADB7DE18DADE}" sibTransId="{67F275AF-E499-4485-A710-3492503148C9}"/>
    <dgm:cxn modelId="{43196AD4-E346-4FEA-947A-4D35742B52CD}" type="presOf" srcId="{D4BF771E-A30E-4D14-BB91-2115597317A1}" destId="{D3F8FC6B-5B09-4A62-A512-D3CE79B760E7}" srcOrd="0" destOrd="3" presId="urn:microsoft.com/office/officeart/2005/8/layout/vList5"/>
    <dgm:cxn modelId="{7D934AD2-FF59-4D65-B86A-E09482F6F2E8}" srcId="{9B2A9D0D-DF3F-4C64-A542-13F17D764A7D}" destId="{1893DB97-074F-4E2D-AE63-A978C5AC91F4}" srcOrd="2" destOrd="0" parTransId="{66B9E224-5A7C-42E3-8136-E5CFEF8CE723}" sibTransId="{EB127FB0-20E7-414E-BBA1-93CE2B0ADEDA}"/>
    <dgm:cxn modelId="{7FD7B1A2-4EBF-408E-BE5A-0982517112C1}" type="presOf" srcId="{CD5FEC40-895F-44ED-A302-A29E2EA88D80}" destId="{F6E1B4D9-5E3E-4296-973B-4D9E7CB9BBB1}" srcOrd="0" destOrd="0" presId="urn:microsoft.com/office/officeart/2005/8/layout/vList5"/>
    <dgm:cxn modelId="{8770B88A-F161-4186-B09A-5A226D124AEA}" type="presOf" srcId="{D257A1EA-0B53-4EC0-9614-534B69C02D41}" destId="{F6E1B4D9-5E3E-4296-973B-4D9E7CB9BBB1}" srcOrd="0" destOrd="1" presId="urn:microsoft.com/office/officeart/2005/8/layout/vList5"/>
    <dgm:cxn modelId="{5E9F5DF0-24DD-4A65-B938-0937C911E130}" type="presParOf" srcId="{07936C65-8DED-4FD1-80CD-B2504D850D74}" destId="{F4E6F8BC-07D7-44BE-BDB2-58E67AE0B255}" srcOrd="0" destOrd="0" presId="urn:microsoft.com/office/officeart/2005/8/layout/vList5"/>
    <dgm:cxn modelId="{3C1DA007-9464-498A-A73D-B19DBC8E904C}" type="presParOf" srcId="{F4E6F8BC-07D7-44BE-BDB2-58E67AE0B255}" destId="{3853A5EF-DEC7-4E9D-88E9-1F00DDE3060C}" srcOrd="0" destOrd="0" presId="urn:microsoft.com/office/officeart/2005/8/layout/vList5"/>
    <dgm:cxn modelId="{569A0302-8F08-4CAD-A5CE-FE94B65D8B02}" type="presParOf" srcId="{F4E6F8BC-07D7-44BE-BDB2-58E67AE0B255}" destId="{2384C159-36EB-4847-8C84-A0499F2D9401}" srcOrd="1" destOrd="0" presId="urn:microsoft.com/office/officeart/2005/8/layout/vList5"/>
    <dgm:cxn modelId="{3DEC5816-1042-4921-8AC4-85590B154D68}" type="presParOf" srcId="{07936C65-8DED-4FD1-80CD-B2504D850D74}" destId="{424AB467-F65A-4438-8E99-70F161694AF8}" srcOrd="1" destOrd="0" presId="urn:microsoft.com/office/officeart/2005/8/layout/vList5"/>
    <dgm:cxn modelId="{F902208F-7B21-44A9-82A6-3D3C90FB786B}" type="presParOf" srcId="{07936C65-8DED-4FD1-80CD-B2504D850D74}" destId="{8FD14165-CB1C-4EFB-B22E-67CB3661EEDE}" srcOrd="2" destOrd="0" presId="urn:microsoft.com/office/officeart/2005/8/layout/vList5"/>
    <dgm:cxn modelId="{331551D4-5255-470D-8635-AEA7AE06DB9C}" type="presParOf" srcId="{8FD14165-CB1C-4EFB-B22E-67CB3661EEDE}" destId="{6B60B8EA-E0F2-4A7B-825F-51D5CF15B349}" srcOrd="0" destOrd="0" presId="urn:microsoft.com/office/officeart/2005/8/layout/vList5"/>
    <dgm:cxn modelId="{365DBD54-2348-4781-9683-DD2F98FEE54A}" type="presParOf" srcId="{8FD14165-CB1C-4EFB-B22E-67CB3661EEDE}" destId="{F6E1B4D9-5E3E-4296-973B-4D9E7CB9BBB1}" srcOrd="1" destOrd="0" presId="urn:microsoft.com/office/officeart/2005/8/layout/vList5"/>
    <dgm:cxn modelId="{90DA7730-673D-42FE-97FA-CDFCB2DC79F5}" type="presParOf" srcId="{07936C65-8DED-4FD1-80CD-B2504D850D74}" destId="{21D7A381-9B8C-43AE-8E3D-6B7A05F5DB00}" srcOrd="3" destOrd="0" presId="urn:microsoft.com/office/officeart/2005/8/layout/vList5"/>
    <dgm:cxn modelId="{E4565678-AC02-469F-9452-7CAD17F323B8}" type="presParOf" srcId="{07936C65-8DED-4FD1-80CD-B2504D850D74}" destId="{876E7B66-D2B4-495C-941D-B18DA4CB49F5}" srcOrd="4" destOrd="0" presId="urn:microsoft.com/office/officeart/2005/8/layout/vList5"/>
    <dgm:cxn modelId="{95C20D3A-2957-4C0C-AD93-AFC2B9270589}" type="presParOf" srcId="{876E7B66-D2B4-495C-941D-B18DA4CB49F5}" destId="{EB930A4B-88EC-402E-96FA-94E9157E7BF7}" srcOrd="0" destOrd="0" presId="urn:microsoft.com/office/officeart/2005/8/layout/vList5"/>
    <dgm:cxn modelId="{B6708A9E-D1EC-4E49-AA63-C83F618837E1}" type="presParOf" srcId="{876E7B66-D2B4-495C-941D-B18DA4CB49F5}" destId="{D3F8FC6B-5B09-4A62-A512-D3CE79B760E7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8920062-52DC-4277-90E0-E54365FD396C}" type="doc">
      <dgm:prSet loTypeId="urn:microsoft.com/office/officeart/2005/8/layout/lProcess2" loCatId="list" qsTypeId="urn:microsoft.com/office/officeart/2005/8/quickstyle/simple1" qsCatId="simple" csTypeId="urn:microsoft.com/office/officeart/2005/8/colors/accent6_5" csCatId="accent6" phldr="1"/>
      <dgm:spPr/>
      <dgm:t>
        <a:bodyPr/>
        <a:lstStyle/>
        <a:p>
          <a:endParaRPr lang="ru-RU"/>
        </a:p>
      </dgm:t>
    </dgm:pt>
    <dgm:pt modelId="{4F1ECA2B-16E6-46E6-B3A8-5855537D9D45}">
      <dgm:prSet phldrT="[Текст]" phldr="1"/>
      <dgm:spPr>
        <a:solidFill>
          <a:srgbClr val="F8C568"/>
        </a:solidFill>
        <a:ln>
          <a:solidFill>
            <a:srgbClr val="753301"/>
          </a:solidFill>
        </a:ln>
      </dgm:spPr>
      <dgm:t>
        <a:bodyPr/>
        <a:lstStyle/>
        <a:p>
          <a:endParaRPr lang="ru-RU" dirty="0"/>
        </a:p>
      </dgm:t>
    </dgm:pt>
    <dgm:pt modelId="{9CA8F66D-E0FF-4677-BF22-417EB51DCEAE}" type="parTrans" cxnId="{99FD59E9-F537-41BE-B5A7-EB9A1E44630B}">
      <dgm:prSet/>
      <dgm:spPr/>
      <dgm:t>
        <a:bodyPr/>
        <a:lstStyle/>
        <a:p>
          <a:endParaRPr lang="ru-RU"/>
        </a:p>
      </dgm:t>
    </dgm:pt>
    <dgm:pt modelId="{D1DBC9BB-2E57-48FD-8D6F-A8E94ADA2A3D}" type="sibTrans" cxnId="{99FD59E9-F537-41BE-B5A7-EB9A1E44630B}">
      <dgm:prSet/>
      <dgm:spPr/>
      <dgm:t>
        <a:bodyPr/>
        <a:lstStyle/>
        <a:p>
          <a:endParaRPr lang="ru-RU"/>
        </a:p>
      </dgm:t>
    </dgm:pt>
    <dgm:pt modelId="{1689FEA2-5F42-4CE4-A602-87C468D288FE}">
      <dgm:prSet phldrT="[Текст]" phldr="1"/>
      <dgm:spPr>
        <a:solidFill>
          <a:srgbClr val="F8C568"/>
        </a:solidFill>
        <a:ln>
          <a:solidFill>
            <a:srgbClr val="753301"/>
          </a:solidFill>
        </a:ln>
      </dgm:spPr>
      <dgm:t>
        <a:bodyPr/>
        <a:lstStyle/>
        <a:p>
          <a:endParaRPr lang="ru-RU" dirty="0"/>
        </a:p>
      </dgm:t>
    </dgm:pt>
    <dgm:pt modelId="{BB1A9AAC-26B6-410B-8F24-DE2328994DD7}" type="parTrans" cxnId="{921A7AC5-5849-4FC9-8FEF-FE8E6054220B}">
      <dgm:prSet/>
      <dgm:spPr/>
      <dgm:t>
        <a:bodyPr/>
        <a:lstStyle/>
        <a:p>
          <a:endParaRPr lang="ru-RU"/>
        </a:p>
      </dgm:t>
    </dgm:pt>
    <dgm:pt modelId="{AAE5EA67-EA5A-4347-B443-5D4317F16D43}" type="sibTrans" cxnId="{921A7AC5-5849-4FC9-8FEF-FE8E6054220B}">
      <dgm:prSet/>
      <dgm:spPr/>
      <dgm:t>
        <a:bodyPr/>
        <a:lstStyle/>
        <a:p>
          <a:endParaRPr lang="ru-RU"/>
        </a:p>
      </dgm:t>
    </dgm:pt>
    <dgm:pt modelId="{1E8890DA-2FE3-4DE8-AE59-B5CBF1237005}">
      <dgm:prSet phldrT="[Текст]"/>
      <dgm:spPr>
        <a:solidFill>
          <a:srgbClr val="753301">
            <a:alpha val="66000"/>
          </a:srgbClr>
        </a:solidFill>
      </dgm:spPr>
      <dgm:t>
        <a:bodyPr/>
        <a:lstStyle/>
        <a:p>
          <a:r>
            <a:rPr lang="ru-RU" i="1" dirty="0" smtClean="0"/>
            <a:t>формирование позитивного восприятия ценностей общего образования </a:t>
          </a:r>
          <a:endParaRPr lang="ru-RU" dirty="0"/>
        </a:p>
      </dgm:t>
    </dgm:pt>
    <dgm:pt modelId="{178CF0C3-091D-415E-AF57-B8E0951FC3DE}" type="parTrans" cxnId="{28A44DA2-2039-4A93-9804-7253C4C64966}">
      <dgm:prSet/>
      <dgm:spPr/>
      <dgm:t>
        <a:bodyPr/>
        <a:lstStyle/>
        <a:p>
          <a:endParaRPr lang="ru-RU"/>
        </a:p>
      </dgm:t>
    </dgm:pt>
    <dgm:pt modelId="{7DD6BAF1-D12D-4E61-AF07-AC7729F0D0DA}" type="sibTrans" cxnId="{28A44DA2-2039-4A93-9804-7253C4C64966}">
      <dgm:prSet/>
      <dgm:spPr/>
      <dgm:t>
        <a:bodyPr/>
        <a:lstStyle/>
        <a:p>
          <a:endParaRPr lang="ru-RU"/>
        </a:p>
      </dgm:t>
    </dgm:pt>
    <dgm:pt modelId="{23B930FB-C82A-4FE1-A1DE-B91E22E9A3F2}">
      <dgm:prSet phldrT="[Текст]" phldr="1"/>
      <dgm:spPr>
        <a:solidFill>
          <a:srgbClr val="F8C568"/>
        </a:solidFill>
        <a:ln>
          <a:solidFill>
            <a:srgbClr val="753301"/>
          </a:solidFill>
        </a:ln>
      </dgm:spPr>
      <dgm:t>
        <a:bodyPr/>
        <a:lstStyle/>
        <a:p>
          <a:endParaRPr lang="ru-RU" dirty="0"/>
        </a:p>
      </dgm:t>
    </dgm:pt>
    <dgm:pt modelId="{F0D3A5DE-58F9-407A-9EDB-631B0E371C53}" type="parTrans" cxnId="{FF4D4372-2F21-42A2-84DC-B2F0851D5782}">
      <dgm:prSet/>
      <dgm:spPr/>
      <dgm:t>
        <a:bodyPr/>
        <a:lstStyle/>
        <a:p>
          <a:endParaRPr lang="ru-RU"/>
        </a:p>
      </dgm:t>
    </dgm:pt>
    <dgm:pt modelId="{DC4BFCEF-628D-4D83-9B7D-72016924C95C}" type="sibTrans" cxnId="{FF4D4372-2F21-42A2-84DC-B2F0851D5782}">
      <dgm:prSet/>
      <dgm:spPr/>
      <dgm:t>
        <a:bodyPr/>
        <a:lstStyle/>
        <a:p>
          <a:endParaRPr lang="ru-RU"/>
        </a:p>
      </dgm:t>
    </dgm:pt>
    <dgm:pt modelId="{6D9DDF4F-BBBC-43E4-A0D7-91538383B036}">
      <dgm:prSet phldrT="[Текст]"/>
      <dgm:spPr>
        <a:solidFill>
          <a:srgbClr val="753301">
            <a:alpha val="58000"/>
          </a:srgbClr>
        </a:solidFill>
      </dgm:spPr>
      <dgm:t>
        <a:bodyPr/>
        <a:lstStyle/>
        <a:p>
          <a:r>
            <a:rPr lang="ru-RU" i="1" dirty="0" smtClean="0"/>
            <a:t>помощь в определении интересов и способностей к тем или иным видам деятельности </a:t>
          </a:r>
          <a:endParaRPr lang="ru-RU" dirty="0"/>
        </a:p>
      </dgm:t>
    </dgm:pt>
    <dgm:pt modelId="{9FDEFCFF-5F43-4BBD-8030-95ADF3B695C8}" type="parTrans" cxnId="{982EF99D-53C3-424A-A421-5EB346420DD8}">
      <dgm:prSet/>
      <dgm:spPr/>
      <dgm:t>
        <a:bodyPr/>
        <a:lstStyle/>
        <a:p>
          <a:endParaRPr lang="ru-RU"/>
        </a:p>
      </dgm:t>
    </dgm:pt>
    <dgm:pt modelId="{6C857BC9-9919-442F-9110-06328D097D55}" type="sibTrans" cxnId="{982EF99D-53C3-424A-A421-5EB346420DD8}">
      <dgm:prSet/>
      <dgm:spPr/>
      <dgm:t>
        <a:bodyPr/>
        <a:lstStyle/>
        <a:p>
          <a:endParaRPr lang="ru-RU"/>
        </a:p>
      </dgm:t>
    </dgm:pt>
    <dgm:pt modelId="{8972F1CB-BE14-43F7-9277-6732444956F4}">
      <dgm:prSet phldrT="[Текст]"/>
      <dgm:spPr>
        <a:solidFill>
          <a:srgbClr val="753301">
            <a:alpha val="50000"/>
          </a:srgbClr>
        </a:solidFill>
      </dgm:spPr>
      <dgm:t>
        <a:bodyPr/>
        <a:lstStyle/>
        <a:p>
          <a:r>
            <a:rPr lang="ru-RU" i="1" dirty="0" smtClean="0"/>
            <a:t>развитие коммуникативных умений</a:t>
          </a:r>
          <a:endParaRPr lang="ru-RU" dirty="0"/>
        </a:p>
      </dgm:t>
    </dgm:pt>
    <dgm:pt modelId="{D2ACCD6A-2EB2-4C61-B70F-8E7A91BB3879}" type="parTrans" cxnId="{9D8F1C45-DC55-4C97-9155-18AD58375C8D}">
      <dgm:prSet/>
      <dgm:spPr/>
      <dgm:t>
        <a:bodyPr/>
        <a:lstStyle/>
        <a:p>
          <a:endParaRPr lang="ru-RU"/>
        </a:p>
      </dgm:t>
    </dgm:pt>
    <dgm:pt modelId="{7D0149F6-E323-4DAC-A78B-6BE7A8990AB2}" type="sibTrans" cxnId="{9D8F1C45-DC55-4C97-9155-18AD58375C8D}">
      <dgm:prSet/>
      <dgm:spPr/>
      <dgm:t>
        <a:bodyPr/>
        <a:lstStyle/>
        <a:p>
          <a:endParaRPr lang="ru-RU"/>
        </a:p>
      </dgm:t>
    </dgm:pt>
    <dgm:pt modelId="{72C5F13D-4A7A-4408-91A6-A76927124AE6}">
      <dgm:prSet/>
      <dgm:spPr>
        <a:solidFill>
          <a:srgbClr val="753301">
            <a:alpha val="82000"/>
          </a:srgbClr>
        </a:solidFill>
      </dgm:spPr>
      <dgm:t>
        <a:bodyPr/>
        <a:lstStyle/>
        <a:p>
          <a:r>
            <a:rPr lang="ru-RU" i="1" smtClean="0"/>
            <a:t>развитие у школьников социальной активности </a:t>
          </a:r>
          <a:endParaRPr lang="ru-RU"/>
        </a:p>
      </dgm:t>
    </dgm:pt>
    <dgm:pt modelId="{C0F53940-ACBF-48C6-814F-F5D569460BB5}" type="parTrans" cxnId="{055A1B49-63D1-4BB1-A3A3-009621872E69}">
      <dgm:prSet/>
      <dgm:spPr/>
      <dgm:t>
        <a:bodyPr/>
        <a:lstStyle/>
        <a:p>
          <a:endParaRPr lang="ru-RU"/>
        </a:p>
      </dgm:t>
    </dgm:pt>
    <dgm:pt modelId="{B5965C26-CC7A-4B36-A551-05084C713A15}" type="sibTrans" cxnId="{055A1B49-63D1-4BB1-A3A3-009621872E69}">
      <dgm:prSet/>
      <dgm:spPr/>
      <dgm:t>
        <a:bodyPr/>
        <a:lstStyle/>
        <a:p>
          <a:endParaRPr lang="ru-RU"/>
        </a:p>
      </dgm:t>
    </dgm:pt>
    <dgm:pt modelId="{630CDB12-B5F5-43CB-A9FE-36CDDC972D26}">
      <dgm:prSet/>
      <dgm:spPr>
        <a:solidFill>
          <a:srgbClr val="753301">
            <a:alpha val="74000"/>
          </a:srgbClr>
        </a:solidFill>
      </dgm:spPr>
      <dgm:t>
        <a:bodyPr/>
        <a:lstStyle/>
        <a:p>
          <a:r>
            <a:rPr lang="ru-RU" i="1" smtClean="0"/>
            <a:t>обогащение общей культуры</a:t>
          </a:r>
          <a:endParaRPr lang="ru-RU"/>
        </a:p>
      </dgm:t>
    </dgm:pt>
    <dgm:pt modelId="{08BDCEF2-F836-476C-9C1F-DC0DE32732BE}" type="parTrans" cxnId="{5E330A27-4188-4E13-981E-902DD95E74D5}">
      <dgm:prSet/>
      <dgm:spPr/>
      <dgm:t>
        <a:bodyPr/>
        <a:lstStyle/>
        <a:p>
          <a:endParaRPr lang="ru-RU"/>
        </a:p>
      </dgm:t>
    </dgm:pt>
    <dgm:pt modelId="{219CCD45-5FC1-4E70-856B-C45CE6E87C72}" type="sibTrans" cxnId="{5E330A27-4188-4E13-981E-902DD95E74D5}">
      <dgm:prSet/>
      <dgm:spPr/>
      <dgm:t>
        <a:bodyPr/>
        <a:lstStyle/>
        <a:p>
          <a:endParaRPr lang="ru-RU"/>
        </a:p>
      </dgm:t>
    </dgm:pt>
    <dgm:pt modelId="{4F3238DE-33FF-4383-A3F3-02EF7250DCF6}">
      <dgm:prSet phldrT="[Текст]"/>
      <dgm:spPr>
        <a:solidFill>
          <a:srgbClr val="753301">
            <a:alpha val="90000"/>
          </a:srgbClr>
        </a:solidFill>
      </dgm:spPr>
      <dgm:t>
        <a:bodyPr/>
        <a:lstStyle/>
        <a:p>
          <a:r>
            <a:rPr lang="ru-RU" i="1" dirty="0" smtClean="0"/>
            <a:t>формирование нравственных, духовных, эстетических ценностей </a:t>
          </a:r>
          <a:endParaRPr lang="ru-RU" dirty="0"/>
        </a:p>
      </dgm:t>
    </dgm:pt>
    <dgm:pt modelId="{5607EF18-1753-441C-A0E8-4A40BC10E096}" type="sibTrans" cxnId="{C40348EB-8069-4CB2-8067-5A3F581B5F82}">
      <dgm:prSet/>
      <dgm:spPr/>
      <dgm:t>
        <a:bodyPr/>
        <a:lstStyle/>
        <a:p>
          <a:endParaRPr lang="ru-RU"/>
        </a:p>
      </dgm:t>
    </dgm:pt>
    <dgm:pt modelId="{AB9EDB65-BABE-4B58-A974-7560F74A9157}" type="parTrans" cxnId="{C40348EB-8069-4CB2-8067-5A3F581B5F82}">
      <dgm:prSet/>
      <dgm:spPr/>
      <dgm:t>
        <a:bodyPr/>
        <a:lstStyle/>
        <a:p>
          <a:endParaRPr lang="ru-RU"/>
        </a:p>
      </dgm:t>
    </dgm:pt>
    <dgm:pt modelId="{C110F4D0-5579-47A7-B36E-2BAAC54112CF}" type="pres">
      <dgm:prSet presAssocID="{88920062-52DC-4277-90E0-E54365FD396C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0AD09CF-6008-43C4-8F9C-AF889A0656A7}" type="pres">
      <dgm:prSet presAssocID="{4F1ECA2B-16E6-46E6-B3A8-5855537D9D45}" presName="compNode" presStyleCnt="0"/>
      <dgm:spPr/>
    </dgm:pt>
    <dgm:pt modelId="{D5B0693C-6300-4658-BD58-317BF75EBD48}" type="pres">
      <dgm:prSet presAssocID="{4F1ECA2B-16E6-46E6-B3A8-5855537D9D45}" presName="aNode" presStyleLbl="bgShp" presStyleIdx="0" presStyleCnt="3"/>
      <dgm:spPr/>
      <dgm:t>
        <a:bodyPr/>
        <a:lstStyle/>
        <a:p>
          <a:endParaRPr lang="ru-RU"/>
        </a:p>
      </dgm:t>
    </dgm:pt>
    <dgm:pt modelId="{B60D01EC-404C-466B-9874-BE42E5DBEEE7}" type="pres">
      <dgm:prSet presAssocID="{4F1ECA2B-16E6-46E6-B3A8-5855537D9D45}" presName="textNode" presStyleLbl="bgShp" presStyleIdx="0" presStyleCnt="3"/>
      <dgm:spPr/>
      <dgm:t>
        <a:bodyPr/>
        <a:lstStyle/>
        <a:p>
          <a:endParaRPr lang="ru-RU"/>
        </a:p>
      </dgm:t>
    </dgm:pt>
    <dgm:pt modelId="{492C08FD-A4FC-4F0A-BAD9-71B391CDD64A}" type="pres">
      <dgm:prSet presAssocID="{4F1ECA2B-16E6-46E6-B3A8-5855537D9D45}" presName="compChildNode" presStyleCnt="0"/>
      <dgm:spPr/>
    </dgm:pt>
    <dgm:pt modelId="{BCD6522D-DE67-476E-B32D-3A55539CFBE3}" type="pres">
      <dgm:prSet presAssocID="{4F1ECA2B-16E6-46E6-B3A8-5855537D9D45}" presName="theInnerList" presStyleCnt="0"/>
      <dgm:spPr/>
    </dgm:pt>
    <dgm:pt modelId="{64EE53E6-F0E0-47D6-9C70-AEF498DBD172}" type="pres">
      <dgm:prSet presAssocID="{4F3238DE-33FF-4383-A3F3-02EF7250DCF6}" presName="child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1F057B-F0D9-41F3-B7C6-0BC62D861ADD}" type="pres">
      <dgm:prSet presAssocID="{4F3238DE-33FF-4383-A3F3-02EF7250DCF6}" presName="aSpace2" presStyleCnt="0"/>
      <dgm:spPr/>
    </dgm:pt>
    <dgm:pt modelId="{CFB841F0-B427-440A-AC21-CCEC60E20950}" type="pres">
      <dgm:prSet presAssocID="{72C5F13D-4A7A-4408-91A6-A76927124AE6}" presName="child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C261E2-AB52-4B2C-9C84-39FDB71113F8}" type="pres">
      <dgm:prSet presAssocID="{4F1ECA2B-16E6-46E6-B3A8-5855537D9D45}" presName="aSpace" presStyleCnt="0"/>
      <dgm:spPr/>
    </dgm:pt>
    <dgm:pt modelId="{E05092B5-DC12-4B41-B43B-C93B83E5CB5E}" type="pres">
      <dgm:prSet presAssocID="{1689FEA2-5F42-4CE4-A602-87C468D288FE}" presName="compNode" presStyleCnt="0"/>
      <dgm:spPr/>
    </dgm:pt>
    <dgm:pt modelId="{1B8ADFC0-F05E-4B31-9EBD-58D2A5A10E5F}" type="pres">
      <dgm:prSet presAssocID="{1689FEA2-5F42-4CE4-A602-87C468D288FE}" presName="aNode" presStyleLbl="bgShp" presStyleIdx="1" presStyleCnt="3"/>
      <dgm:spPr/>
      <dgm:t>
        <a:bodyPr/>
        <a:lstStyle/>
        <a:p>
          <a:endParaRPr lang="ru-RU"/>
        </a:p>
      </dgm:t>
    </dgm:pt>
    <dgm:pt modelId="{1731E61D-63F0-4281-B23D-A9DFB99B83BA}" type="pres">
      <dgm:prSet presAssocID="{1689FEA2-5F42-4CE4-A602-87C468D288FE}" presName="textNode" presStyleLbl="bgShp" presStyleIdx="1" presStyleCnt="3"/>
      <dgm:spPr/>
      <dgm:t>
        <a:bodyPr/>
        <a:lstStyle/>
        <a:p>
          <a:endParaRPr lang="ru-RU"/>
        </a:p>
      </dgm:t>
    </dgm:pt>
    <dgm:pt modelId="{8B0EE42F-9C39-4A3A-B305-DC9D2A2DEC1B}" type="pres">
      <dgm:prSet presAssocID="{1689FEA2-5F42-4CE4-A602-87C468D288FE}" presName="compChildNode" presStyleCnt="0"/>
      <dgm:spPr/>
    </dgm:pt>
    <dgm:pt modelId="{E864811E-A46D-4708-B4F7-C5F0CD56900C}" type="pres">
      <dgm:prSet presAssocID="{1689FEA2-5F42-4CE4-A602-87C468D288FE}" presName="theInnerList" presStyleCnt="0"/>
      <dgm:spPr/>
    </dgm:pt>
    <dgm:pt modelId="{CC2B51F3-48BC-42B4-B2F5-D5172F1F3631}" type="pres">
      <dgm:prSet presAssocID="{630CDB12-B5F5-43CB-A9FE-36CDDC972D26}" presName="child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598304-FB57-426F-BE72-11DFBDC786E7}" type="pres">
      <dgm:prSet presAssocID="{630CDB12-B5F5-43CB-A9FE-36CDDC972D26}" presName="aSpace2" presStyleCnt="0"/>
      <dgm:spPr/>
    </dgm:pt>
    <dgm:pt modelId="{98DEEEAD-25FB-4129-B271-E0A0595CF4F2}" type="pres">
      <dgm:prSet presAssocID="{1E8890DA-2FE3-4DE8-AE59-B5CBF1237005}" presName="child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BB220A3-2EB6-4D9D-9651-59A058C53CA1}" type="pres">
      <dgm:prSet presAssocID="{1689FEA2-5F42-4CE4-A602-87C468D288FE}" presName="aSpace" presStyleCnt="0"/>
      <dgm:spPr/>
    </dgm:pt>
    <dgm:pt modelId="{2332EC86-9F1E-42FF-B226-3FA1125C66B0}" type="pres">
      <dgm:prSet presAssocID="{23B930FB-C82A-4FE1-A1DE-B91E22E9A3F2}" presName="compNode" presStyleCnt="0"/>
      <dgm:spPr/>
    </dgm:pt>
    <dgm:pt modelId="{C47FF7B6-BC28-4898-BEBA-0969F26D8C7F}" type="pres">
      <dgm:prSet presAssocID="{23B930FB-C82A-4FE1-A1DE-B91E22E9A3F2}" presName="aNode" presStyleLbl="bgShp" presStyleIdx="2" presStyleCnt="3"/>
      <dgm:spPr/>
      <dgm:t>
        <a:bodyPr/>
        <a:lstStyle/>
        <a:p>
          <a:endParaRPr lang="ru-RU"/>
        </a:p>
      </dgm:t>
    </dgm:pt>
    <dgm:pt modelId="{28F44577-1471-47AD-94D3-7A9237C994D0}" type="pres">
      <dgm:prSet presAssocID="{23B930FB-C82A-4FE1-A1DE-B91E22E9A3F2}" presName="textNode" presStyleLbl="bgShp" presStyleIdx="2" presStyleCnt="3"/>
      <dgm:spPr/>
      <dgm:t>
        <a:bodyPr/>
        <a:lstStyle/>
        <a:p>
          <a:endParaRPr lang="ru-RU"/>
        </a:p>
      </dgm:t>
    </dgm:pt>
    <dgm:pt modelId="{F2E52E5F-851B-4504-A391-A33A1B320B18}" type="pres">
      <dgm:prSet presAssocID="{23B930FB-C82A-4FE1-A1DE-B91E22E9A3F2}" presName="compChildNode" presStyleCnt="0"/>
      <dgm:spPr/>
    </dgm:pt>
    <dgm:pt modelId="{301E2AD4-A309-4B32-97F0-592373BF654F}" type="pres">
      <dgm:prSet presAssocID="{23B930FB-C82A-4FE1-A1DE-B91E22E9A3F2}" presName="theInnerList" presStyleCnt="0"/>
      <dgm:spPr/>
    </dgm:pt>
    <dgm:pt modelId="{4EFECDEB-65F5-4820-88D8-0D6088B9841D}" type="pres">
      <dgm:prSet presAssocID="{6D9DDF4F-BBBC-43E4-A0D7-91538383B036}" presName="child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6129D7-6FC2-4F01-8D97-4AE5E602D8C7}" type="pres">
      <dgm:prSet presAssocID="{6D9DDF4F-BBBC-43E4-A0D7-91538383B036}" presName="aSpace2" presStyleCnt="0"/>
      <dgm:spPr/>
    </dgm:pt>
    <dgm:pt modelId="{0DE4AD1D-D8CE-477A-A87B-DB15CEAEF6EB}" type="pres">
      <dgm:prSet presAssocID="{8972F1CB-BE14-43F7-9277-6732444956F4}" presName="child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21A7AC5-5849-4FC9-8FEF-FE8E6054220B}" srcId="{88920062-52DC-4277-90E0-E54365FD396C}" destId="{1689FEA2-5F42-4CE4-A602-87C468D288FE}" srcOrd="1" destOrd="0" parTransId="{BB1A9AAC-26B6-410B-8F24-DE2328994DD7}" sibTransId="{AAE5EA67-EA5A-4347-B443-5D4317F16D43}"/>
    <dgm:cxn modelId="{FFAD85CE-5A4B-4AE8-9204-E6F0E1595C8D}" type="presOf" srcId="{88920062-52DC-4277-90E0-E54365FD396C}" destId="{C110F4D0-5579-47A7-B36E-2BAAC54112CF}" srcOrd="0" destOrd="0" presId="urn:microsoft.com/office/officeart/2005/8/layout/lProcess2"/>
    <dgm:cxn modelId="{982EF99D-53C3-424A-A421-5EB346420DD8}" srcId="{23B930FB-C82A-4FE1-A1DE-B91E22E9A3F2}" destId="{6D9DDF4F-BBBC-43E4-A0D7-91538383B036}" srcOrd="0" destOrd="0" parTransId="{9FDEFCFF-5F43-4BBD-8030-95ADF3B695C8}" sibTransId="{6C857BC9-9919-442F-9110-06328D097D55}"/>
    <dgm:cxn modelId="{C40348EB-8069-4CB2-8067-5A3F581B5F82}" srcId="{4F1ECA2B-16E6-46E6-B3A8-5855537D9D45}" destId="{4F3238DE-33FF-4383-A3F3-02EF7250DCF6}" srcOrd="0" destOrd="0" parTransId="{AB9EDB65-BABE-4B58-A974-7560F74A9157}" sibTransId="{5607EF18-1753-441C-A0E8-4A40BC10E096}"/>
    <dgm:cxn modelId="{9D8F1C45-DC55-4C97-9155-18AD58375C8D}" srcId="{23B930FB-C82A-4FE1-A1DE-B91E22E9A3F2}" destId="{8972F1CB-BE14-43F7-9277-6732444956F4}" srcOrd="1" destOrd="0" parTransId="{D2ACCD6A-2EB2-4C61-B70F-8E7A91BB3879}" sibTransId="{7D0149F6-E323-4DAC-A78B-6BE7A8990AB2}"/>
    <dgm:cxn modelId="{0429A0EF-8064-4E51-BC0A-2D4F42928368}" type="presOf" srcId="{23B930FB-C82A-4FE1-A1DE-B91E22E9A3F2}" destId="{C47FF7B6-BC28-4898-BEBA-0969F26D8C7F}" srcOrd="0" destOrd="0" presId="urn:microsoft.com/office/officeart/2005/8/layout/lProcess2"/>
    <dgm:cxn modelId="{055A1B49-63D1-4BB1-A3A3-009621872E69}" srcId="{4F1ECA2B-16E6-46E6-B3A8-5855537D9D45}" destId="{72C5F13D-4A7A-4408-91A6-A76927124AE6}" srcOrd="1" destOrd="0" parTransId="{C0F53940-ACBF-48C6-814F-F5D569460BB5}" sibTransId="{B5965C26-CC7A-4B36-A551-05084C713A15}"/>
    <dgm:cxn modelId="{D1646DF9-6AB5-4EC6-919E-F3AD0EFF3157}" type="presOf" srcId="{4F1ECA2B-16E6-46E6-B3A8-5855537D9D45}" destId="{D5B0693C-6300-4658-BD58-317BF75EBD48}" srcOrd="0" destOrd="0" presId="urn:microsoft.com/office/officeart/2005/8/layout/lProcess2"/>
    <dgm:cxn modelId="{BB0C33EC-00CE-44E1-BF43-82690FE42747}" type="presOf" srcId="{1E8890DA-2FE3-4DE8-AE59-B5CBF1237005}" destId="{98DEEEAD-25FB-4129-B271-E0A0595CF4F2}" srcOrd="0" destOrd="0" presId="urn:microsoft.com/office/officeart/2005/8/layout/lProcess2"/>
    <dgm:cxn modelId="{28A44DA2-2039-4A93-9804-7253C4C64966}" srcId="{1689FEA2-5F42-4CE4-A602-87C468D288FE}" destId="{1E8890DA-2FE3-4DE8-AE59-B5CBF1237005}" srcOrd="1" destOrd="0" parTransId="{178CF0C3-091D-415E-AF57-B8E0951FC3DE}" sibTransId="{7DD6BAF1-D12D-4E61-AF07-AC7729F0D0DA}"/>
    <dgm:cxn modelId="{DEAC2027-3E4C-4D20-B2CA-92722DC4E9B5}" type="presOf" srcId="{72C5F13D-4A7A-4408-91A6-A76927124AE6}" destId="{CFB841F0-B427-440A-AC21-CCEC60E20950}" srcOrd="0" destOrd="0" presId="urn:microsoft.com/office/officeart/2005/8/layout/lProcess2"/>
    <dgm:cxn modelId="{5E330A27-4188-4E13-981E-902DD95E74D5}" srcId="{1689FEA2-5F42-4CE4-A602-87C468D288FE}" destId="{630CDB12-B5F5-43CB-A9FE-36CDDC972D26}" srcOrd="0" destOrd="0" parTransId="{08BDCEF2-F836-476C-9C1F-DC0DE32732BE}" sibTransId="{219CCD45-5FC1-4E70-856B-C45CE6E87C72}"/>
    <dgm:cxn modelId="{E927A6D8-62E0-4C01-A2AB-948E7CE2B448}" type="presOf" srcId="{23B930FB-C82A-4FE1-A1DE-B91E22E9A3F2}" destId="{28F44577-1471-47AD-94D3-7A9237C994D0}" srcOrd="1" destOrd="0" presId="urn:microsoft.com/office/officeart/2005/8/layout/lProcess2"/>
    <dgm:cxn modelId="{724AD375-9128-4A5A-8B9C-84F5F0FC7A9D}" type="presOf" srcId="{4F1ECA2B-16E6-46E6-B3A8-5855537D9D45}" destId="{B60D01EC-404C-466B-9874-BE42E5DBEEE7}" srcOrd="1" destOrd="0" presId="urn:microsoft.com/office/officeart/2005/8/layout/lProcess2"/>
    <dgm:cxn modelId="{37F5E76C-F39B-4C16-B8FB-0639F412A3E8}" type="presOf" srcId="{4F3238DE-33FF-4383-A3F3-02EF7250DCF6}" destId="{64EE53E6-F0E0-47D6-9C70-AEF498DBD172}" srcOrd="0" destOrd="0" presId="urn:microsoft.com/office/officeart/2005/8/layout/lProcess2"/>
    <dgm:cxn modelId="{FF4D4372-2F21-42A2-84DC-B2F0851D5782}" srcId="{88920062-52DC-4277-90E0-E54365FD396C}" destId="{23B930FB-C82A-4FE1-A1DE-B91E22E9A3F2}" srcOrd="2" destOrd="0" parTransId="{F0D3A5DE-58F9-407A-9EDB-631B0E371C53}" sibTransId="{DC4BFCEF-628D-4D83-9B7D-72016924C95C}"/>
    <dgm:cxn modelId="{7EFB1E95-218A-4B44-9B95-E2812FA25E2C}" type="presOf" srcId="{630CDB12-B5F5-43CB-A9FE-36CDDC972D26}" destId="{CC2B51F3-48BC-42B4-B2F5-D5172F1F3631}" srcOrd="0" destOrd="0" presId="urn:microsoft.com/office/officeart/2005/8/layout/lProcess2"/>
    <dgm:cxn modelId="{85671D5A-5F03-4BBD-8D0F-FE9B4B5F81C3}" type="presOf" srcId="{1689FEA2-5F42-4CE4-A602-87C468D288FE}" destId="{1B8ADFC0-F05E-4B31-9EBD-58D2A5A10E5F}" srcOrd="0" destOrd="0" presId="urn:microsoft.com/office/officeart/2005/8/layout/lProcess2"/>
    <dgm:cxn modelId="{99FD59E9-F537-41BE-B5A7-EB9A1E44630B}" srcId="{88920062-52DC-4277-90E0-E54365FD396C}" destId="{4F1ECA2B-16E6-46E6-B3A8-5855537D9D45}" srcOrd="0" destOrd="0" parTransId="{9CA8F66D-E0FF-4677-BF22-417EB51DCEAE}" sibTransId="{D1DBC9BB-2E57-48FD-8D6F-A8E94ADA2A3D}"/>
    <dgm:cxn modelId="{99FE34BE-3C6D-4024-A01A-1EC4F0139C7B}" type="presOf" srcId="{6D9DDF4F-BBBC-43E4-A0D7-91538383B036}" destId="{4EFECDEB-65F5-4820-88D8-0D6088B9841D}" srcOrd="0" destOrd="0" presId="urn:microsoft.com/office/officeart/2005/8/layout/lProcess2"/>
    <dgm:cxn modelId="{FAB69D40-3D46-4265-87D7-D160DB4C7291}" type="presOf" srcId="{1689FEA2-5F42-4CE4-A602-87C468D288FE}" destId="{1731E61D-63F0-4281-B23D-A9DFB99B83BA}" srcOrd="1" destOrd="0" presId="urn:microsoft.com/office/officeart/2005/8/layout/lProcess2"/>
    <dgm:cxn modelId="{3205E9C7-1373-47C9-AF69-1A02F8882694}" type="presOf" srcId="{8972F1CB-BE14-43F7-9277-6732444956F4}" destId="{0DE4AD1D-D8CE-477A-A87B-DB15CEAEF6EB}" srcOrd="0" destOrd="0" presId="urn:microsoft.com/office/officeart/2005/8/layout/lProcess2"/>
    <dgm:cxn modelId="{EA495581-A256-42B2-B17A-F65EABA75F80}" type="presParOf" srcId="{C110F4D0-5579-47A7-B36E-2BAAC54112CF}" destId="{A0AD09CF-6008-43C4-8F9C-AF889A0656A7}" srcOrd="0" destOrd="0" presId="urn:microsoft.com/office/officeart/2005/8/layout/lProcess2"/>
    <dgm:cxn modelId="{CDAA3897-EA7C-46CA-B7F5-C25B402A9604}" type="presParOf" srcId="{A0AD09CF-6008-43C4-8F9C-AF889A0656A7}" destId="{D5B0693C-6300-4658-BD58-317BF75EBD48}" srcOrd="0" destOrd="0" presId="urn:microsoft.com/office/officeart/2005/8/layout/lProcess2"/>
    <dgm:cxn modelId="{20F689B4-26FE-4723-8B25-659D3B32913B}" type="presParOf" srcId="{A0AD09CF-6008-43C4-8F9C-AF889A0656A7}" destId="{B60D01EC-404C-466B-9874-BE42E5DBEEE7}" srcOrd="1" destOrd="0" presId="urn:microsoft.com/office/officeart/2005/8/layout/lProcess2"/>
    <dgm:cxn modelId="{AB3BA5B9-7AF1-45FD-A496-95BD5CBAAA54}" type="presParOf" srcId="{A0AD09CF-6008-43C4-8F9C-AF889A0656A7}" destId="{492C08FD-A4FC-4F0A-BAD9-71B391CDD64A}" srcOrd="2" destOrd="0" presId="urn:microsoft.com/office/officeart/2005/8/layout/lProcess2"/>
    <dgm:cxn modelId="{F2EEFFE7-7077-4EC9-AA3E-7A622740E1F9}" type="presParOf" srcId="{492C08FD-A4FC-4F0A-BAD9-71B391CDD64A}" destId="{BCD6522D-DE67-476E-B32D-3A55539CFBE3}" srcOrd="0" destOrd="0" presId="urn:microsoft.com/office/officeart/2005/8/layout/lProcess2"/>
    <dgm:cxn modelId="{5AA5170F-3A08-42A6-9E21-373F205C285B}" type="presParOf" srcId="{BCD6522D-DE67-476E-B32D-3A55539CFBE3}" destId="{64EE53E6-F0E0-47D6-9C70-AEF498DBD172}" srcOrd="0" destOrd="0" presId="urn:microsoft.com/office/officeart/2005/8/layout/lProcess2"/>
    <dgm:cxn modelId="{84BDF937-0139-43AE-91E1-06A2F3E9A2B2}" type="presParOf" srcId="{BCD6522D-DE67-476E-B32D-3A55539CFBE3}" destId="{8C1F057B-F0D9-41F3-B7C6-0BC62D861ADD}" srcOrd="1" destOrd="0" presId="urn:microsoft.com/office/officeart/2005/8/layout/lProcess2"/>
    <dgm:cxn modelId="{6F3BA164-F2C2-4575-8960-F7E5831CA923}" type="presParOf" srcId="{BCD6522D-DE67-476E-B32D-3A55539CFBE3}" destId="{CFB841F0-B427-440A-AC21-CCEC60E20950}" srcOrd="2" destOrd="0" presId="urn:microsoft.com/office/officeart/2005/8/layout/lProcess2"/>
    <dgm:cxn modelId="{EBD7BB31-348A-4826-BE8F-F73276744F67}" type="presParOf" srcId="{C110F4D0-5579-47A7-B36E-2BAAC54112CF}" destId="{57C261E2-AB52-4B2C-9C84-39FDB71113F8}" srcOrd="1" destOrd="0" presId="urn:microsoft.com/office/officeart/2005/8/layout/lProcess2"/>
    <dgm:cxn modelId="{EC80816C-E2F0-4A8C-B6EE-43B325044491}" type="presParOf" srcId="{C110F4D0-5579-47A7-B36E-2BAAC54112CF}" destId="{E05092B5-DC12-4B41-B43B-C93B83E5CB5E}" srcOrd="2" destOrd="0" presId="urn:microsoft.com/office/officeart/2005/8/layout/lProcess2"/>
    <dgm:cxn modelId="{01C3C6D6-B895-44CC-B9BD-763C9D5A0199}" type="presParOf" srcId="{E05092B5-DC12-4B41-B43B-C93B83E5CB5E}" destId="{1B8ADFC0-F05E-4B31-9EBD-58D2A5A10E5F}" srcOrd="0" destOrd="0" presId="urn:microsoft.com/office/officeart/2005/8/layout/lProcess2"/>
    <dgm:cxn modelId="{5FA9AC5E-17BF-49F9-B1D0-57861BC06565}" type="presParOf" srcId="{E05092B5-DC12-4B41-B43B-C93B83E5CB5E}" destId="{1731E61D-63F0-4281-B23D-A9DFB99B83BA}" srcOrd="1" destOrd="0" presId="urn:microsoft.com/office/officeart/2005/8/layout/lProcess2"/>
    <dgm:cxn modelId="{0D43ED9B-C1CE-4577-B791-7D38DF1E285C}" type="presParOf" srcId="{E05092B5-DC12-4B41-B43B-C93B83E5CB5E}" destId="{8B0EE42F-9C39-4A3A-B305-DC9D2A2DEC1B}" srcOrd="2" destOrd="0" presId="urn:microsoft.com/office/officeart/2005/8/layout/lProcess2"/>
    <dgm:cxn modelId="{0342DC77-FFFD-4144-8ADE-F2C0088B1440}" type="presParOf" srcId="{8B0EE42F-9C39-4A3A-B305-DC9D2A2DEC1B}" destId="{E864811E-A46D-4708-B4F7-C5F0CD56900C}" srcOrd="0" destOrd="0" presId="urn:microsoft.com/office/officeart/2005/8/layout/lProcess2"/>
    <dgm:cxn modelId="{9A97C486-5A81-40D3-BE29-221C4D3177DE}" type="presParOf" srcId="{E864811E-A46D-4708-B4F7-C5F0CD56900C}" destId="{CC2B51F3-48BC-42B4-B2F5-D5172F1F3631}" srcOrd="0" destOrd="0" presId="urn:microsoft.com/office/officeart/2005/8/layout/lProcess2"/>
    <dgm:cxn modelId="{4242737E-DED5-48F3-AF70-3F5D463AF358}" type="presParOf" srcId="{E864811E-A46D-4708-B4F7-C5F0CD56900C}" destId="{98598304-FB57-426F-BE72-11DFBDC786E7}" srcOrd="1" destOrd="0" presId="urn:microsoft.com/office/officeart/2005/8/layout/lProcess2"/>
    <dgm:cxn modelId="{1A9D781D-10C0-4826-9F6F-76C34AFA307F}" type="presParOf" srcId="{E864811E-A46D-4708-B4F7-C5F0CD56900C}" destId="{98DEEEAD-25FB-4129-B271-E0A0595CF4F2}" srcOrd="2" destOrd="0" presId="urn:microsoft.com/office/officeart/2005/8/layout/lProcess2"/>
    <dgm:cxn modelId="{FDE56204-E213-41C7-BB51-7CD0907881EE}" type="presParOf" srcId="{C110F4D0-5579-47A7-B36E-2BAAC54112CF}" destId="{ABB220A3-2EB6-4D9D-9651-59A058C53CA1}" srcOrd="3" destOrd="0" presId="urn:microsoft.com/office/officeart/2005/8/layout/lProcess2"/>
    <dgm:cxn modelId="{ADEDB24E-D521-4839-93ED-C99ADB5AD5FB}" type="presParOf" srcId="{C110F4D0-5579-47A7-B36E-2BAAC54112CF}" destId="{2332EC86-9F1E-42FF-B226-3FA1125C66B0}" srcOrd="4" destOrd="0" presId="urn:microsoft.com/office/officeart/2005/8/layout/lProcess2"/>
    <dgm:cxn modelId="{866FA9CA-DB1D-4892-A5AA-92F5F96E3928}" type="presParOf" srcId="{2332EC86-9F1E-42FF-B226-3FA1125C66B0}" destId="{C47FF7B6-BC28-4898-BEBA-0969F26D8C7F}" srcOrd="0" destOrd="0" presId="urn:microsoft.com/office/officeart/2005/8/layout/lProcess2"/>
    <dgm:cxn modelId="{C5A1F235-4935-4977-B793-C2D3C12C53D2}" type="presParOf" srcId="{2332EC86-9F1E-42FF-B226-3FA1125C66B0}" destId="{28F44577-1471-47AD-94D3-7A9237C994D0}" srcOrd="1" destOrd="0" presId="urn:microsoft.com/office/officeart/2005/8/layout/lProcess2"/>
    <dgm:cxn modelId="{B76BF5D3-A391-4194-B90D-C23A186EA7E1}" type="presParOf" srcId="{2332EC86-9F1E-42FF-B226-3FA1125C66B0}" destId="{F2E52E5F-851B-4504-A391-A33A1B320B18}" srcOrd="2" destOrd="0" presId="urn:microsoft.com/office/officeart/2005/8/layout/lProcess2"/>
    <dgm:cxn modelId="{60CE210A-AB3F-4C6C-B025-81BEC3D31CC1}" type="presParOf" srcId="{F2E52E5F-851B-4504-A391-A33A1B320B18}" destId="{301E2AD4-A309-4B32-97F0-592373BF654F}" srcOrd="0" destOrd="0" presId="urn:microsoft.com/office/officeart/2005/8/layout/lProcess2"/>
    <dgm:cxn modelId="{97267775-50B1-4228-AB78-0F512A54E252}" type="presParOf" srcId="{301E2AD4-A309-4B32-97F0-592373BF654F}" destId="{4EFECDEB-65F5-4820-88D8-0D6088B9841D}" srcOrd="0" destOrd="0" presId="urn:microsoft.com/office/officeart/2005/8/layout/lProcess2"/>
    <dgm:cxn modelId="{59B823B4-E02D-44D4-984B-A4BFF65C2D60}" type="presParOf" srcId="{301E2AD4-A309-4B32-97F0-592373BF654F}" destId="{CE6129D7-6FC2-4F01-8D97-4AE5E602D8C7}" srcOrd="1" destOrd="0" presId="urn:microsoft.com/office/officeart/2005/8/layout/lProcess2"/>
    <dgm:cxn modelId="{55D0317A-629D-451F-95BD-0A4C1B82FBD2}" type="presParOf" srcId="{301E2AD4-A309-4B32-97F0-592373BF654F}" destId="{0DE4AD1D-D8CE-477A-A87B-DB15CEAEF6EB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5CF1437-FE38-4E70-ACCF-C1B4996A9D89}" type="doc">
      <dgm:prSet loTypeId="urn:microsoft.com/office/officeart/2005/8/layout/lProcess2" loCatId="relationship" qsTypeId="urn:microsoft.com/office/officeart/2005/8/quickstyle/simple1" qsCatId="simple" csTypeId="urn:microsoft.com/office/officeart/2005/8/colors/accent6_3" csCatId="accent6" phldr="1"/>
      <dgm:spPr/>
      <dgm:t>
        <a:bodyPr/>
        <a:lstStyle/>
        <a:p>
          <a:endParaRPr lang="ru-RU"/>
        </a:p>
      </dgm:t>
    </dgm:pt>
    <dgm:pt modelId="{23B3FC86-5EA5-445F-8822-762B0D781122}">
      <dgm:prSet phldrT="[Текст]"/>
      <dgm:spPr>
        <a:solidFill>
          <a:srgbClr val="F8C568"/>
        </a:solidFill>
      </dgm:spPr>
      <dgm:t>
        <a:bodyPr/>
        <a:lstStyle/>
        <a:p>
          <a:r>
            <a:rPr lang="ru-RU" b="1" smtClean="0">
              <a:solidFill>
                <a:srgbClr val="A14601"/>
              </a:solidFill>
            </a:rPr>
            <a:t>1 уровень</a:t>
          </a:r>
          <a:endParaRPr lang="ru-RU" b="1" dirty="0">
            <a:solidFill>
              <a:srgbClr val="A14601"/>
            </a:solidFill>
          </a:endParaRPr>
        </a:p>
      </dgm:t>
    </dgm:pt>
    <dgm:pt modelId="{D3316556-BE11-431E-B0AC-A5053D602A97}" type="parTrans" cxnId="{B0D6AFD7-2D1F-44D3-B62E-F8DCAC23488B}">
      <dgm:prSet/>
      <dgm:spPr/>
      <dgm:t>
        <a:bodyPr/>
        <a:lstStyle/>
        <a:p>
          <a:endParaRPr lang="ru-RU" b="1"/>
        </a:p>
      </dgm:t>
    </dgm:pt>
    <dgm:pt modelId="{9EA1969B-BADC-4C3F-90F2-03D33E84409D}" type="sibTrans" cxnId="{B0D6AFD7-2D1F-44D3-B62E-F8DCAC23488B}">
      <dgm:prSet/>
      <dgm:spPr/>
      <dgm:t>
        <a:bodyPr/>
        <a:lstStyle/>
        <a:p>
          <a:endParaRPr lang="ru-RU" b="1"/>
        </a:p>
      </dgm:t>
    </dgm:pt>
    <dgm:pt modelId="{31E19908-A6E1-4FC8-B9CA-62A51BCC0792}">
      <dgm:prSet phldrT="[Текст]"/>
      <dgm:spPr>
        <a:solidFill>
          <a:srgbClr val="A14601"/>
        </a:solidFill>
      </dgm:spPr>
      <dgm:t>
        <a:bodyPr/>
        <a:lstStyle/>
        <a:p>
          <a:r>
            <a:rPr lang="ru-RU" b="1" dirty="0" smtClean="0"/>
            <a:t>Педагогическая функция</a:t>
          </a:r>
          <a:endParaRPr lang="ru-RU" b="1" dirty="0"/>
        </a:p>
      </dgm:t>
    </dgm:pt>
    <dgm:pt modelId="{4077F800-2677-431E-A876-ECCE127AD186}" type="parTrans" cxnId="{2A4F1A28-4CC0-447E-8156-CCBC311DC91B}">
      <dgm:prSet/>
      <dgm:spPr/>
      <dgm:t>
        <a:bodyPr/>
        <a:lstStyle/>
        <a:p>
          <a:endParaRPr lang="ru-RU" b="1"/>
        </a:p>
      </dgm:t>
    </dgm:pt>
    <dgm:pt modelId="{2E727170-384A-4A81-9FC0-3D5B4506C044}" type="sibTrans" cxnId="{2A4F1A28-4CC0-447E-8156-CCBC311DC91B}">
      <dgm:prSet/>
      <dgm:spPr/>
      <dgm:t>
        <a:bodyPr/>
        <a:lstStyle/>
        <a:p>
          <a:endParaRPr lang="ru-RU" b="1"/>
        </a:p>
      </dgm:t>
    </dgm:pt>
    <dgm:pt modelId="{E8339BC8-5763-43CA-94A2-CC1FB7C37047}">
      <dgm:prSet phldrT="[Текст]"/>
      <dgm:spPr>
        <a:solidFill>
          <a:srgbClr val="F59433"/>
        </a:solidFill>
      </dgm:spPr>
      <dgm:t>
        <a:bodyPr/>
        <a:lstStyle/>
        <a:p>
          <a:r>
            <a:rPr lang="ru-RU" b="1" smtClean="0">
              <a:solidFill>
                <a:srgbClr val="A14601"/>
              </a:solidFill>
            </a:rPr>
            <a:t>2 уровень</a:t>
          </a:r>
          <a:endParaRPr lang="ru-RU" b="1" dirty="0">
            <a:solidFill>
              <a:srgbClr val="A14601"/>
            </a:solidFill>
          </a:endParaRPr>
        </a:p>
      </dgm:t>
    </dgm:pt>
    <dgm:pt modelId="{80109163-02DF-482A-97C9-F9F8DCC4B8C8}" type="parTrans" cxnId="{4ED95F78-EBAC-41C7-9BA5-DFF3F75E4E82}">
      <dgm:prSet/>
      <dgm:spPr/>
      <dgm:t>
        <a:bodyPr/>
        <a:lstStyle/>
        <a:p>
          <a:endParaRPr lang="ru-RU" b="1"/>
        </a:p>
      </dgm:t>
    </dgm:pt>
    <dgm:pt modelId="{5C9D6E07-372A-440B-9D32-2FE1B59D3183}" type="sibTrans" cxnId="{4ED95F78-EBAC-41C7-9BA5-DFF3F75E4E82}">
      <dgm:prSet/>
      <dgm:spPr/>
      <dgm:t>
        <a:bodyPr/>
        <a:lstStyle/>
        <a:p>
          <a:endParaRPr lang="ru-RU" b="1"/>
        </a:p>
      </dgm:t>
    </dgm:pt>
    <dgm:pt modelId="{54E29ED7-7780-48C7-A259-5154C5BB0ECF}">
      <dgm:prSet phldrT="[Текст]"/>
      <dgm:spPr>
        <a:solidFill>
          <a:srgbClr val="A14601"/>
        </a:solidFill>
      </dgm:spPr>
      <dgm:t>
        <a:bodyPr/>
        <a:lstStyle/>
        <a:p>
          <a:r>
            <a:rPr lang="ru-RU" b="1" dirty="0" smtClean="0"/>
            <a:t>Организаторская функция</a:t>
          </a:r>
          <a:endParaRPr lang="ru-RU" b="1" dirty="0"/>
        </a:p>
      </dgm:t>
    </dgm:pt>
    <dgm:pt modelId="{472ACCB5-A2DF-4067-BCF0-C8A47D511E44}" type="parTrans" cxnId="{2AFF7CA7-B70A-402B-9248-A6228E586CC3}">
      <dgm:prSet/>
      <dgm:spPr/>
      <dgm:t>
        <a:bodyPr/>
        <a:lstStyle/>
        <a:p>
          <a:endParaRPr lang="ru-RU" b="1"/>
        </a:p>
      </dgm:t>
    </dgm:pt>
    <dgm:pt modelId="{54E2BFF9-F5EE-46A0-BD74-B5D600DA5257}" type="sibTrans" cxnId="{2AFF7CA7-B70A-402B-9248-A6228E586CC3}">
      <dgm:prSet/>
      <dgm:spPr/>
      <dgm:t>
        <a:bodyPr/>
        <a:lstStyle/>
        <a:p>
          <a:endParaRPr lang="ru-RU" b="1"/>
        </a:p>
      </dgm:t>
    </dgm:pt>
    <dgm:pt modelId="{0D4262D3-2D45-42F2-8583-A96D69AAC99B}">
      <dgm:prSet phldrT="[Текст]"/>
      <dgm:spPr>
        <a:solidFill>
          <a:srgbClr val="A14601"/>
        </a:solidFill>
      </dgm:spPr>
      <dgm:t>
        <a:bodyPr/>
        <a:lstStyle/>
        <a:p>
          <a:r>
            <a:rPr lang="ru-RU" b="1" dirty="0" smtClean="0"/>
            <a:t>Функция сплочения</a:t>
          </a:r>
        </a:p>
        <a:p>
          <a:r>
            <a:rPr lang="ru-RU" b="1" dirty="0" smtClean="0"/>
            <a:t>коллектива, выступающая не как самоцель, а как способ достижения поставленных перед классом целей.</a:t>
          </a:r>
          <a:endParaRPr lang="ru-RU" b="1" dirty="0"/>
        </a:p>
      </dgm:t>
    </dgm:pt>
    <dgm:pt modelId="{A3D829BB-C676-433B-A6CF-7E2055F9C5E2}" type="parTrans" cxnId="{A52A2F23-4D23-4770-9379-AD55F9F03832}">
      <dgm:prSet/>
      <dgm:spPr/>
      <dgm:t>
        <a:bodyPr/>
        <a:lstStyle/>
        <a:p>
          <a:endParaRPr lang="ru-RU" b="1"/>
        </a:p>
      </dgm:t>
    </dgm:pt>
    <dgm:pt modelId="{B127C6D5-9B79-4913-9953-0A6F75824556}" type="sibTrans" cxnId="{A52A2F23-4D23-4770-9379-AD55F9F03832}">
      <dgm:prSet/>
      <dgm:spPr/>
      <dgm:t>
        <a:bodyPr/>
        <a:lstStyle/>
        <a:p>
          <a:endParaRPr lang="ru-RU" b="1"/>
        </a:p>
      </dgm:t>
    </dgm:pt>
    <dgm:pt modelId="{7D7C8595-74EF-40C6-81EA-771A621B534D}">
      <dgm:prSet phldrT="[Текст]"/>
      <dgm:spPr>
        <a:solidFill>
          <a:srgbClr val="F5B033"/>
        </a:solidFill>
      </dgm:spPr>
      <dgm:t>
        <a:bodyPr/>
        <a:lstStyle/>
        <a:p>
          <a:r>
            <a:rPr lang="ru-RU" b="1" smtClean="0">
              <a:solidFill>
                <a:srgbClr val="A14601"/>
              </a:solidFill>
            </a:rPr>
            <a:t>3 уровень</a:t>
          </a:r>
          <a:endParaRPr lang="ru-RU" b="1" dirty="0">
            <a:solidFill>
              <a:srgbClr val="A14601"/>
            </a:solidFill>
          </a:endParaRPr>
        </a:p>
      </dgm:t>
    </dgm:pt>
    <dgm:pt modelId="{C104E428-D584-46F5-8B58-902C52D28ED4}" type="parTrans" cxnId="{DEB4B86F-1C46-4520-A897-0E268F22774B}">
      <dgm:prSet/>
      <dgm:spPr/>
      <dgm:t>
        <a:bodyPr/>
        <a:lstStyle/>
        <a:p>
          <a:endParaRPr lang="ru-RU" b="1"/>
        </a:p>
      </dgm:t>
    </dgm:pt>
    <dgm:pt modelId="{EAC855F1-BDC0-4406-980D-203541F99B6F}" type="sibTrans" cxnId="{DEB4B86F-1C46-4520-A897-0E268F22774B}">
      <dgm:prSet/>
      <dgm:spPr/>
      <dgm:t>
        <a:bodyPr/>
        <a:lstStyle/>
        <a:p>
          <a:endParaRPr lang="ru-RU" b="1"/>
        </a:p>
      </dgm:t>
    </dgm:pt>
    <dgm:pt modelId="{AFF5F390-1057-484D-91BA-EF9320572AA1}">
      <dgm:prSet phldrT="[Текст]"/>
      <dgm:spPr>
        <a:solidFill>
          <a:srgbClr val="A14601"/>
        </a:solidFill>
      </dgm:spPr>
      <dgm:t>
        <a:bodyPr/>
        <a:lstStyle/>
        <a:p>
          <a:r>
            <a:rPr lang="ru-RU" b="1" dirty="0" smtClean="0"/>
            <a:t>Функция управления (диагностика, </a:t>
          </a:r>
          <a:r>
            <a:rPr lang="ru-RU" b="1" dirty="0" err="1" smtClean="0"/>
            <a:t>целеполагание</a:t>
          </a:r>
          <a:r>
            <a:rPr lang="ru-RU" b="1" dirty="0" smtClean="0"/>
            <a:t>, планирование, контроль и коррекция).</a:t>
          </a:r>
          <a:endParaRPr lang="ru-RU" b="1" dirty="0"/>
        </a:p>
      </dgm:t>
    </dgm:pt>
    <dgm:pt modelId="{EEDAB79A-D091-4C43-A9F0-7DC1151E42F7}" type="parTrans" cxnId="{DAAD07CA-763B-4016-B858-714C3DB27C81}">
      <dgm:prSet/>
      <dgm:spPr/>
      <dgm:t>
        <a:bodyPr/>
        <a:lstStyle/>
        <a:p>
          <a:endParaRPr lang="ru-RU" b="1"/>
        </a:p>
      </dgm:t>
    </dgm:pt>
    <dgm:pt modelId="{CBC4F385-5C02-4DD4-BB03-BE3125B1FA70}" type="sibTrans" cxnId="{DAAD07CA-763B-4016-B858-714C3DB27C81}">
      <dgm:prSet/>
      <dgm:spPr/>
      <dgm:t>
        <a:bodyPr/>
        <a:lstStyle/>
        <a:p>
          <a:endParaRPr lang="ru-RU" b="1"/>
        </a:p>
      </dgm:t>
    </dgm:pt>
    <dgm:pt modelId="{81A3557E-F2F6-4672-86BB-441AB0BBED5E}">
      <dgm:prSet phldrT="[Текст]"/>
      <dgm:spPr>
        <a:solidFill>
          <a:srgbClr val="A14601"/>
        </a:solidFill>
        <a:ln>
          <a:solidFill>
            <a:srgbClr val="A14601"/>
          </a:solidFill>
        </a:ln>
      </dgm:spPr>
      <dgm:t>
        <a:bodyPr/>
        <a:lstStyle/>
        <a:p>
          <a:r>
            <a:rPr lang="ru-RU" b="1" dirty="0" smtClean="0"/>
            <a:t>Социально-гуманитарная функция </a:t>
          </a:r>
        </a:p>
        <a:p>
          <a:r>
            <a:rPr lang="ru-RU" b="1" dirty="0" smtClean="0"/>
            <a:t>(функция социальной защиты)</a:t>
          </a:r>
          <a:endParaRPr lang="ru-RU" b="1" dirty="0"/>
        </a:p>
      </dgm:t>
    </dgm:pt>
    <dgm:pt modelId="{FCD43E0C-9D0E-4D0F-8543-E0B5A0466A26}" type="parTrans" cxnId="{87ABF8CD-B89B-4191-BF3D-121071771762}">
      <dgm:prSet/>
      <dgm:spPr/>
      <dgm:t>
        <a:bodyPr/>
        <a:lstStyle/>
        <a:p>
          <a:endParaRPr lang="ru-RU" b="1"/>
        </a:p>
      </dgm:t>
    </dgm:pt>
    <dgm:pt modelId="{34AB4775-6C95-4E2F-9F7F-BF7A99FD9863}" type="sibTrans" cxnId="{87ABF8CD-B89B-4191-BF3D-121071771762}">
      <dgm:prSet/>
      <dgm:spPr/>
      <dgm:t>
        <a:bodyPr/>
        <a:lstStyle/>
        <a:p>
          <a:endParaRPr lang="ru-RU" b="1"/>
        </a:p>
      </dgm:t>
    </dgm:pt>
    <dgm:pt modelId="{B3322957-CE60-445A-851B-D92FC618192A}" type="pres">
      <dgm:prSet presAssocID="{E5CF1437-FE38-4E70-ACCF-C1B4996A9D89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7E33E95-A344-494A-BB24-F1DDFC1AF75B}" type="pres">
      <dgm:prSet presAssocID="{23B3FC86-5EA5-445F-8822-762B0D781122}" presName="compNode" presStyleCnt="0"/>
      <dgm:spPr/>
      <dgm:t>
        <a:bodyPr/>
        <a:lstStyle/>
        <a:p>
          <a:endParaRPr lang="ru-RU"/>
        </a:p>
      </dgm:t>
    </dgm:pt>
    <dgm:pt modelId="{215AFD60-00CD-4F28-8FFB-928B46AF1F7B}" type="pres">
      <dgm:prSet presAssocID="{23B3FC86-5EA5-445F-8822-762B0D781122}" presName="aNode" presStyleLbl="bgShp" presStyleIdx="0" presStyleCnt="3"/>
      <dgm:spPr/>
      <dgm:t>
        <a:bodyPr/>
        <a:lstStyle/>
        <a:p>
          <a:endParaRPr lang="ru-RU"/>
        </a:p>
      </dgm:t>
    </dgm:pt>
    <dgm:pt modelId="{1A2F7D3B-07F3-4246-AD2F-971C60B66F7A}" type="pres">
      <dgm:prSet presAssocID="{23B3FC86-5EA5-445F-8822-762B0D781122}" presName="textNode" presStyleLbl="bgShp" presStyleIdx="0" presStyleCnt="3"/>
      <dgm:spPr/>
      <dgm:t>
        <a:bodyPr/>
        <a:lstStyle/>
        <a:p>
          <a:endParaRPr lang="ru-RU"/>
        </a:p>
      </dgm:t>
    </dgm:pt>
    <dgm:pt modelId="{569A905C-8432-451A-AC17-F525C90B77FB}" type="pres">
      <dgm:prSet presAssocID="{23B3FC86-5EA5-445F-8822-762B0D781122}" presName="compChildNode" presStyleCnt="0"/>
      <dgm:spPr/>
      <dgm:t>
        <a:bodyPr/>
        <a:lstStyle/>
        <a:p>
          <a:endParaRPr lang="ru-RU"/>
        </a:p>
      </dgm:t>
    </dgm:pt>
    <dgm:pt modelId="{75270F2D-D5DF-4329-9012-D750C6D5D8A0}" type="pres">
      <dgm:prSet presAssocID="{23B3FC86-5EA5-445F-8822-762B0D781122}" presName="theInnerList" presStyleCnt="0"/>
      <dgm:spPr/>
      <dgm:t>
        <a:bodyPr/>
        <a:lstStyle/>
        <a:p>
          <a:endParaRPr lang="ru-RU"/>
        </a:p>
      </dgm:t>
    </dgm:pt>
    <dgm:pt modelId="{8CFE9784-E163-49B4-8826-E9544D82BC98}" type="pres">
      <dgm:prSet presAssocID="{31E19908-A6E1-4FC8-B9CA-62A51BCC0792}" presName="child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30D105-53B9-46BF-B6E1-9B6DADF3B52F}" type="pres">
      <dgm:prSet presAssocID="{31E19908-A6E1-4FC8-B9CA-62A51BCC0792}" presName="aSpace2" presStyleCnt="0"/>
      <dgm:spPr/>
      <dgm:t>
        <a:bodyPr/>
        <a:lstStyle/>
        <a:p>
          <a:endParaRPr lang="ru-RU"/>
        </a:p>
      </dgm:t>
    </dgm:pt>
    <dgm:pt modelId="{49E7B8A1-69C9-45D2-A091-7B72061FFF4C}" type="pres">
      <dgm:prSet presAssocID="{81A3557E-F2F6-4672-86BB-441AB0BBED5E}" presName="child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0D7986-73C3-4710-B601-08F41D7932E0}" type="pres">
      <dgm:prSet presAssocID="{23B3FC86-5EA5-445F-8822-762B0D781122}" presName="aSpace" presStyleCnt="0"/>
      <dgm:spPr/>
      <dgm:t>
        <a:bodyPr/>
        <a:lstStyle/>
        <a:p>
          <a:endParaRPr lang="ru-RU"/>
        </a:p>
      </dgm:t>
    </dgm:pt>
    <dgm:pt modelId="{9EF7D172-4590-491E-BD51-5C4FB71BAF0B}" type="pres">
      <dgm:prSet presAssocID="{E8339BC8-5763-43CA-94A2-CC1FB7C37047}" presName="compNode" presStyleCnt="0"/>
      <dgm:spPr/>
      <dgm:t>
        <a:bodyPr/>
        <a:lstStyle/>
        <a:p>
          <a:endParaRPr lang="ru-RU"/>
        </a:p>
      </dgm:t>
    </dgm:pt>
    <dgm:pt modelId="{1B24FF1C-D6CA-4B11-BD6A-49EF92A7A71C}" type="pres">
      <dgm:prSet presAssocID="{E8339BC8-5763-43CA-94A2-CC1FB7C37047}" presName="aNode" presStyleLbl="bgShp" presStyleIdx="1" presStyleCnt="3"/>
      <dgm:spPr/>
      <dgm:t>
        <a:bodyPr/>
        <a:lstStyle/>
        <a:p>
          <a:endParaRPr lang="ru-RU"/>
        </a:p>
      </dgm:t>
    </dgm:pt>
    <dgm:pt modelId="{D28D7A01-DB6A-4B8C-BB10-D0BA0FA35E25}" type="pres">
      <dgm:prSet presAssocID="{E8339BC8-5763-43CA-94A2-CC1FB7C37047}" presName="textNode" presStyleLbl="bgShp" presStyleIdx="1" presStyleCnt="3"/>
      <dgm:spPr/>
      <dgm:t>
        <a:bodyPr/>
        <a:lstStyle/>
        <a:p>
          <a:endParaRPr lang="ru-RU"/>
        </a:p>
      </dgm:t>
    </dgm:pt>
    <dgm:pt modelId="{D39D6F4B-6610-40E8-BA18-CCD737FBBD84}" type="pres">
      <dgm:prSet presAssocID="{E8339BC8-5763-43CA-94A2-CC1FB7C37047}" presName="compChildNode" presStyleCnt="0"/>
      <dgm:spPr/>
      <dgm:t>
        <a:bodyPr/>
        <a:lstStyle/>
        <a:p>
          <a:endParaRPr lang="ru-RU"/>
        </a:p>
      </dgm:t>
    </dgm:pt>
    <dgm:pt modelId="{6CE99603-5671-4E57-8FD0-0A2A2684CF62}" type="pres">
      <dgm:prSet presAssocID="{E8339BC8-5763-43CA-94A2-CC1FB7C37047}" presName="theInnerList" presStyleCnt="0"/>
      <dgm:spPr/>
      <dgm:t>
        <a:bodyPr/>
        <a:lstStyle/>
        <a:p>
          <a:endParaRPr lang="ru-RU"/>
        </a:p>
      </dgm:t>
    </dgm:pt>
    <dgm:pt modelId="{93343862-5A33-4562-917C-2A9EDA5EED28}" type="pres">
      <dgm:prSet presAssocID="{54E29ED7-7780-48C7-A259-5154C5BB0ECF}" presName="child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C1910D-6DA2-4D0D-A385-DA39CCC52AAA}" type="pres">
      <dgm:prSet presAssocID="{54E29ED7-7780-48C7-A259-5154C5BB0ECF}" presName="aSpace2" presStyleCnt="0"/>
      <dgm:spPr/>
      <dgm:t>
        <a:bodyPr/>
        <a:lstStyle/>
        <a:p>
          <a:endParaRPr lang="ru-RU"/>
        </a:p>
      </dgm:t>
    </dgm:pt>
    <dgm:pt modelId="{0CED561D-9BD8-4B1F-AC5A-4F807CFA6817}" type="pres">
      <dgm:prSet presAssocID="{0D4262D3-2D45-42F2-8583-A96D69AAC99B}" presName="child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C2F6AE-3AB4-4184-9DEA-A484080AB2EB}" type="pres">
      <dgm:prSet presAssocID="{E8339BC8-5763-43CA-94A2-CC1FB7C37047}" presName="aSpace" presStyleCnt="0"/>
      <dgm:spPr/>
      <dgm:t>
        <a:bodyPr/>
        <a:lstStyle/>
        <a:p>
          <a:endParaRPr lang="ru-RU"/>
        </a:p>
      </dgm:t>
    </dgm:pt>
    <dgm:pt modelId="{ED78EAAB-CCE4-4276-8BD1-AAE2F87AF453}" type="pres">
      <dgm:prSet presAssocID="{7D7C8595-74EF-40C6-81EA-771A621B534D}" presName="compNode" presStyleCnt="0"/>
      <dgm:spPr/>
      <dgm:t>
        <a:bodyPr/>
        <a:lstStyle/>
        <a:p>
          <a:endParaRPr lang="ru-RU"/>
        </a:p>
      </dgm:t>
    </dgm:pt>
    <dgm:pt modelId="{49F5D8FB-09E7-4539-BB6E-073CB9BDCAC4}" type="pres">
      <dgm:prSet presAssocID="{7D7C8595-74EF-40C6-81EA-771A621B534D}" presName="aNode" presStyleLbl="bgShp" presStyleIdx="2" presStyleCnt="3"/>
      <dgm:spPr/>
      <dgm:t>
        <a:bodyPr/>
        <a:lstStyle/>
        <a:p>
          <a:endParaRPr lang="ru-RU"/>
        </a:p>
      </dgm:t>
    </dgm:pt>
    <dgm:pt modelId="{2CD8CBF2-B0BD-4D5F-9B6D-B8ADDAA454BA}" type="pres">
      <dgm:prSet presAssocID="{7D7C8595-74EF-40C6-81EA-771A621B534D}" presName="textNode" presStyleLbl="bgShp" presStyleIdx="2" presStyleCnt="3"/>
      <dgm:spPr/>
      <dgm:t>
        <a:bodyPr/>
        <a:lstStyle/>
        <a:p>
          <a:endParaRPr lang="ru-RU"/>
        </a:p>
      </dgm:t>
    </dgm:pt>
    <dgm:pt modelId="{1CE2B17C-E7F4-447E-8033-5EFC9ACA32C2}" type="pres">
      <dgm:prSet presAssocID="{7D7C8595-74EF-40C6-81EA-771A621B534D}" presName="compChildNode" presStyleCnt="0"/>
      <dgm:spPr/>
      <dgm:t>
        <a:bodyPr/>
        <a:lstStyle/>
        <a:p>
          <a:endParaRPr lang="ru-RU"/>
        </a:p>
      </dgm:t>
    </dgm:pt>
    <dgm:pt modelId="{961E4A77-1157-46CB-B046-0436E99FD702}" type="pres">
      <dgm:prSet presAssocID="{7D7C8595-74EF-40C6-81EA-771A621B534D}" presName="theInnerList" presStyleCnt="0"/>
      <dgm:spPr/>
      <dgm:t>
        <a:bodyPr/>
        <a:lstStyle/>
        <a:p>
          <a:endParaRPr lang="ru-RU"/>
        </a:p>
      </dgm:t>
    </dgm:pt>
    <dgm:pt modelId="{826E81EC-2BFF-4A40-890E-0C7E8CDDF7B8}" type="pres">
      <dgm:prSet presAssocID="{AFF5F390-1057-484D-91BA-EF9320572AA1}" presName="child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84D4AAC-0BA1-4CE9-A643-48731A1F29C5}" type="presOf" srcId="{7D7C8595-74EF-40C6-81EA-771A621B534D}" destId="{49F5D8FB-09E7-4539-BB6E-073CB9BDCAC4}" srcOrd="0" destOrd="0" presId="urn:microsoft.com/office/officeart/2005/8/layout/lProcess2"/>
    <dgm:cxn modelId="{5823515C-CE5B-4B8E-8B20-5DE86766018F}" type="presOf" srcId="{0D4262D3-2D45-42F2-8583-A96D69AAC99B}" destId="{0CED561D-9BD8-4B1F-AC5A-4F807CFA6817}" srcOrd="0" destOrd="0" presId="urn:microsoft.com/office/officeart/2005/8/layout/lProcess2"/>
    <dgm:cxn modelId="{2AFF7CA7-B70A-402B-9248-A6228E586CC3}" srcId="{E8339BC8-5763-43CA-94A2-CC1FB7C37047}" destId="{54E29ED7-7780-48C7-A259-5154C5BB0ECF}" srcOrd="0" destOrd="0" parTransId="{472ACCB5-A2DF-4067-BCF0-C8A47D511E44}" sibTransId="{54E2BFF9-F5EE-46A0-BD74-B5D600DA5257}"/>
    <dgm:cxn modelId="{F1488804-4110-41D8-9D81-D8B71522E79D}" type="presOf" srcId="{E8339BC8-5763-43CA-94A2-CC1FB7C37047}" destId="{1B24FF1C-D6CA-4B11-BD6A-49EF92A7A71C}" srcOrd="0" destOrd="0" presId="urn:microsoft.com/office/officeart/2005/8/layout/lProcess2"/>
    <dgm:cxn modelId="{05E93425-3450-474F-A57B-31026D329F8F}" type="presOf" srcId="{E5CF1437-FE38-4E70-ACCF-C1B4996A9D89}" destId="{B3322957-CE60-445A-851B-D92FC618192A}" srcOrd="0" destOrd="0" presId="urn:microsoft.com/office/officeart/2005/8/layout/lProcess2"/>
    <dgm:cxn modelId="{87ABF8CD-B89B-4191-BF3D-121071771762}" srcId="{23B3FC86-5EA5-445F-8822-762B0D781122}" destId="{81A3557E-F2F6-4672-86BB-441AB0BBED5E}" srcOrd="1" destOrd="0" parTransId="{FCD43E0C-9D0E-4D0F-8543-E0B5A0466A26}" sibTransId="{34AB4775-6C95-4E2F-9F7F-BF7A99FD9863}"/>
    <dgm:cxn modelId="{A52A2F23-4D23-4770-9379-AD55F9F03832}" srcId="{E8339BC8-5763-43CA-94A2-CC1FB7C37047}" destId="{0D4262D3-2D45-42F2-8583-A96D69AAC99B}" srcOrd="1" destOrd="0" parTransId="{A3D829BB-C676-433B-A6CF-7E2055F9C5E2}" sibTransId="{B127C6D5-9B79-4913-9953-0A6F75824556}"/>
    <dgm:cxn modelId="{5A2D2067-BA34-4661-A166-127EEAE6DE6C}" type="presOf" srcId="{23B3FC86-5EA5-445F-8822-762B0D781122}" destId="{215AFD60-00CD-4F28-8FFB-928B46AF1F7B}" srcOrd="0" destOrd="0" presId="urn:microsoft.com/office/officeart/2005/8/layout/lProcess2"/>
    <dgm:cxn modelId="{2A4F1A28-4CC0-447E-8156-CCBC311DC91B}" srcId="{23B3FC86-5EA5-445F-8822-762B0D781122}" destId="{31E19908-A6E1-4FC8-B9CA-62A51BCC0792}" srcOrd="0" destOrd="0" parTransId="{4077F800-2677-431E-A876-ECCE127AD186}" sibTransId="{2E727170-384A-4A81-9FC0-3D5B4506C044}"/>
    <dgm:cxn modelId="{DEB4B86F-1C46-4520-A897-0E268F22774B}" srcId="{E5CF1437-FE38-4E70-ACCF-C1B4996A9D89}" destId="{7D7C8595-74EF-40C6-81EA-771A621B534D}" srcOrd="2" destOrd="0" parTransId="{C104E428-D584-46F5-8B58-902C52D28ED4}" sibTransId="{EAC855F1-BDC0-4406-980D-203541F99B6F}"/>
    <dgm:cxn modelId="{DAAD07CA-763B-4016-B858-714C3DB27C81}" srcId="{7D7C8595-74EF-40C6-81EA-771A621B534D}" destId="{AFF5F390-1057-484D-91BA-EF9320572AA1}" srcOrd="0" destOrd="0" parTransId="{EEDAB79A-D091-4C43-A9F0-7DC1151E42F7}" sibTransId="{CBC4F385-5C02-4DD4-BB03-BE3125B1FA70}"/>
    <dgm:cxn modelId="{B0D6AFD7-2D1F-44D3-B62E-F8DCAC23488B}" srcId="{E5CF1437-FE38-4E70-ACCF-C1B4996A9D89}" destId="{23B3FC86-5EA5-445F-8822-762B0D781122}" srcOrd="0" destOrd="0" parTransId="{D3316556-BE11-431E-B0AC-A5053D602A97}" sibTransId="{9EA1969B-BADC-4C3F-90F2-03D33E84409D}"/>
    <dgm:cxn modelId="{025C1FC7-FE25-45D6-81A1-3394B13CBED9}" type="presOf" srcId="{23B3FC86-5EA5-445F-8822-762B0D781122}" destId="{1A2F7D3B-07F3-4246-AD2F-971C60B66F7A}" srcOrd="1" destOrd="0" presId="urn:microsoft.com/office/officeart/2005/8/layout/lProcess2"/>
    <dgm:cxn modelId="{7614E9FA-2A91-4221-8D31-CC6529DA3BC2}" type="presOf" srcId="{31E19908-A6E1-4FC8-B9CA-62A51BCC0792}" destId="{8CFE9784-E163-49B4-8826-E9544D82BC98}" srcOrd="0" destOrd="0" presId="urn:microsoft.com/office/officeart/2005/8/layout/lProcess2"/>
    <dgm:cxn modelId="{DD928B9C-C56C-4684-AF9C-67AF6DA92973}" type="presOf" srcId="{7D7C8595-74EF-40C6-81EA-771A621B534D}" destId="{2CD8CBF2-B0BD-4D5F-9B6D-B8ADDAA454BA}" srcOrd="1" destOrd="0" presId="urn:microsoft.com/office/officeart/2005/8/layout/lProcess2"/>
    <dgm:cxn modelId="{66CC74F5-F103-4B6B-882A-8754F1C66137}" type="presOf" srcId="{E8339BC8-5763-43CA-94A2-CC1FB7C37047}" destId="{D28D7A01-DB6A-4B8C-BB10-D0BA0FA35E25}" srcOrd="1" destOrd="0" presId="urn:microsoft.com/office/officeart/2005/8/layout/lProcess2"/>
    <dgm:cxn modelId="{DBCCA303-1F25-4E6E-80B9-D8FEC4255A78}" type="presOf" srcId="{AFF5F390-1057-484D-91BA-EF9320572AA1}" destId="{826E81EC-2BFF-4A40-890E-0C7E8CDDF7B8}" srcOrd="0" destOrd="0" presId="urn:microsoft.com/office/officeart/2005/8/layout/lProcess2"/>
    <dgm:cxn modelId="{4ED95F78-EBAC-41C7-9BA5-DFF3F75E4E82}" srcId="{E5CF1437-FE38-4E70-ACCF-C1B4996A9D89}" destId="{E8339BC8-5763-43CA-94A2-CC1FB7C37047}" srcOrd="1" destOrd="0" parTransId="{80109163-02DF-482A-97C9-F9F8DCC4B8C8}" sibTransId="{5C9D6E07-372A-440B-9D32-2FE1B59D3183}"/>
    <dgm:cxn modelId="{CC6CC293-1A03-4A2C-A571-D0B71E02B86B}" type="presOf" srcId="{54E29ED7-7780-48C7-A259-5154C5BB0ECF}" destId="{93343862-5A33-4562-917C-2A9EDA5EED28}" srcOrd="0" destOrd="0" presId="urn:microsoft.com/office/officeart/2005/8/layout/lProcess2"/>
    <dgm:cxn modelId="{80A7D5B9-0BF1-4A63-9F9F-0429C34177C8}" type="presOf" srcId="{81A3557E-F2F6-4672-86BB-441AB0BBED5E}" destId="{49E7B8A1-69C9-45D2-A091-7B72061FFF4C}" srcOrd="0" destOrd="0" presId="urn:microsoft.com/office/officeart/2005/8/layout/lProcess2"/>
    <dgm:cxn modelId="{02E13710-AC45-4760-BD37-712A2F073873}" type="presParOf" srcId="{B3322957-CE60-445A-851B-D92FC618192A}" destId="{F7E33E95-A344-494A-BB24-F1DDFC1AF75B}" srcOrd="0" destOrd="0" presId="urn:microsoft.com/office/officeart/2005/8/layout/lProcess2"/>
    <dgm:cxn modelId="{2206D52F-17B8-466D-8406-F8D892C8FEC1}" type="presParOf" srcId="{F7E33E95-A344-494A-BB24-F1DDFC1AF75B}" destId="{215AFD60-00CD-4F28-8FFB-928B46AF1F7B}" srcOrd="0" destOrd="0" presId="urn:microsoft.com/office/officeart/2005/8/layout/lProcess2"/>
    <dgm:cxn modelId="{D2CF96DB-5D7E-4772-9C17-30D306C6F178}" type="presParOf" srcId="{F7E33E95-A344-494A-BB24-F1DDFC1AF75B}" destId="{1A2F7D3B-07F3-4246-AD2F-971C60B66F7A}" srcOrd="1" destOrd="0" presId="urn:microsoft.com/office/officeart/2005/8/layout/lProcess2"/>
    <dgm:cxn modelId="{BCB9F682-D8DF-4531-BC7D-03200B607ED5}" type="presParOf" srcId="{F7E33E95-A344-494A-BB24-F1DDFC1AF75B}" destId="{569A905C-8432-451A-AC17-F525C90B77FB}" srcOrd="2" destOrd="0" presId="urn:microsoft.com/office/officeart/2005/8/layout/lProcess2"/>
    <dgm:cxn modelId="{2CE548CE-A02D-40A1-B424-D0C219525331}" type="presParOf" srcId="{569A905C-8432-451A-AC17-F525C90B77FB}" destId="{75270F2D-D5DF-4329-9012-D750C6D5D8A0}" srcOrd="0" destOrd="0" presId="urn:microsoft.com/office/officeart/2005/8/layout/lProcess2"/>
    <dgm:cxn modelId="{A6716547-F9CB-420D-B722-6FFD679478AD}" type="presParOf" srcId="{75270F2D-D5DF-4329-9012-D750C6D5D8A0}" destId="{8CFE9784-E163-49B4-8826-E9544D82BC98}" srcOrd="0" destOrd="0" presId="urn:microsoft.com/office/officeart/2005/8/layout/lProcess2"/>
    <dgm:cxn modelId="{AEDB46A2-5A2D-4BFC-90C4-DA354F6A4E05}" type="presParOf" srcId="{75270F2D-D5DF-4329-9012-D750C6D5D8A0}" destId="{0530D105-53B9-46BF-B6E1-9B6DADF3B52F}" srcOrd="1" destOrd="0" presId="urn:microsoft.com/office/officeart/2005/8/layout/lProcess2"/>
    <dgm:cxn modelId="{E197C3E1-56B5-47F5-BAF0-6658AE1E4191}" type="presParOf" srcId="{75270F2D-D5DF-4329-9012-D750C6D5D8A0}" destId="{49E7B8A1-69C9-45D2-A091-7B72061FFF4C}" srcOrd="2" destOrd="0" presId="urn:microsoft.com/office/officeart/2005/8/layout/lProcess2"/>
    <dgm:cxn modelId="{FE62909E-332A-43F1-91FE-066A2C1D7EA7}" type="presParOf" srcId="{B3322957-CE60-445A-851B-D92FC618192A}" destId="{4D0D7986-73C3-4710-B601-08F41D7932E0}" srcOrd="1" destOrd="0" presId="urn:microsoft.com/office/officeart/2005/8/layout/lProcess2"/>
    <dgm:cxn modelId="{18A80D95-B4AE-458A-A303-EE856C0CAF93}" type="presParOf" srcId="{B3322957-CE60-445A-851B-D92FC618192A}" destId="{9EF7D172-4590-491E-BD51-5C4FB71BAF0B}" srcOrd="2" destOrd="0" presId="urn:microsoft.com/office/officeart/2005/8/layout/lProcess2"/>
    <dgm:cxn modelId="{754145F2-B41F-4D3D-BC36-35CD51710281}" type="presParOf" srcId="{9EF7D172-4590-491E-BD51-5C4FB71BAF0B}" destId="{1B24FF1C-D6CA-4B11-BD6A-49EF92A7A71C}" srcOrd="0" destOrd="0" presId="urn:microsoft.com/office/officeart/2005/8/layout/lProcess2"/>
    <dgm:cxn modelId="{BC1C2C21-C31A-4010-9C92-B10C1667E660}" type="presParOf" srcId="{9EF7D172-4590-491E-BD51-5C4FB71BAF0B}" destId="{D28D7A01-DB6A-4B8C-BB10-D0BA0FA35E25}" srcOrd="1" destOrd="0" presId="urn:microsoft.com/office/officeart/2005/8/layout/lProcess2"/>
    <dgm:cxn modelId="{B1F60296-D54F-4D56-98B9-CD3EE59BA194}" type="presParOf" srcId="{9EF7D172-4590-491E-BD51-5C4FB71BAF0B}" destId="{D39D6F4B-6610-40E8-BA18-CCD737FBBD84}" srcOrd="2" destOrd="0" presId="urn:microsoft.com/office/officeart/2005/8/layout/lProcess2"/>
    <dgm:cxn modelId="{93028AF4-1007-4D42-B323-B5799F6B3336}" type="presParOf" srcId="{D39D6F4B-6610-40E8-BA18-CCD737FBBD84}" destId="{6CE99603-5671-4E57-8FD0-0A2A2684CF62}" srcOrd="0" destOrd="0" presId="urn:microsoft.com/office/officeart/2005/8/layout/lProcess2"/>
    <dgm:cxn modelId="{4D531A20-9A7B-4878-9A21-A71258C586EC}" type="presParOf" srcId="{6CE99603-5671-4E57-8FD0-0A2A2684CF62}" destId="{93343862-5A33-4562-917C-2A9EDA5EED28}" srcOrd="0" destOrd="0" presId="urn:microsoft.com/office/officeart/2005/8/layout/lProcess2"/>
    <dgm:cxn modelId="{265577D0-053A-474F-97EB-84011FEC40AE}" type="presParOf" srcId="{6CE99603-5671-4E57-8FD0-0A2A2684CF62}" destId="{6EC1910D-6DA2-4D0D-A385-DA39CCC52AAA}" srcOrd="1" destOrd="0" presId="urn:microsoft.com/office/officeart/2005/8/layout/lProcess2"/>
    <dgm:cxn modelId="{CB930D20-B35F-4127-8904-D2620569E49E}" type="presParOf" srcId="{6CE99603-5671-4E57-8FD0-0A2A2684CF62}" destId="{0CED561D-9BD8-4B1F-AC5A-4F807CFA6817}" srcOrd="2" destOrd="0" presId="urn:microsoft.com/office/officeart/2005/8/layout/lProcess2"/>
    <dgm:cxn modelId="{C37A4D10-D751-4747-AA5F-1480E11D435F}" type="presParOf" srcId="{B3322957-CE60-445A-851B-D92FC618192A}" destId="{0FC2F6AE-3AB4-4184-9DEA-A484080AB2EB}" srcOrd="3" destOrd="0" presId="urn:microsoft.com/office/officeart/2005/8/layout/lProcess2"/>
    <dgm:cxn modelId="{14B43BC9-0C31-4D0B-8A46-055C400F824B}" type="presParOf" srcId="{B3322957-CE60-445A-851B-D92FC618192A}" destId="{ED78EAAB-CCE4-4276-8BD1-AAE2F87AF453}" srcOrd="4" destOrd="0" presId="urn:microsoft.com/office/officeart/2005/8/layout/lProcess2"/>
    <dgm:cxn modelId="{285FDEEB-9547-4ACF-BDA9-88D6B3268C9A}" type="presParOf" srcId="{ED78EAAB-CCE4-4276-8BD1-AAE2F87AF453}" destId="{49F5D8FB-09E7-4539-BB6E-073CB9BDCAC4}" srcOrd="0" destOrd="0" presId="urn:microsoft.com/office/officeart/2005/8/layout/lProcess2"/>
    <dgm:cxn modelId="{9CB79C89-A5A1-4666-8892-5B8CDEBDAA3E}" type="presParOf" srcId="{ED78EAAB-CCE4-4276-8BD1-AAE2F87AF453}" destId="{2CD8CBF2-B0BD-4D5F-9B6D-B8ADDAA454BA}" srcOrd="1" destOrd="0" presId="urn:microsoft.com/office/officeart/2005/8/layout/lProcess2"/>
    <dgm:cxn modelId="{319575C4-89E2-48A5-B8EE-173E6A4E3CC7}" type="presParOf" srcId="{ED78EAAB-CCE4-4276-8BD1-AAE2F87AF453}" destId="{1CE2B17C-E7F4-447E-8033-5EFC9ACA32C2}" srcOrd="2" destOrd="0" presId="urn:microsoft.com/office/officeart/2005/8/layout/lProcess2"/>
    <dgm:cxn modelId="{75EC9ED3-427B-4D59-849C-48548132821E}" type="presParOf" srcId="{1CE2B17C-E7F4-447E-8033-5EFC9ACA32C2}" destId="{961E4A77-1157-46CB-B046-0436E99FD702}" srcOrd="0" destOrd="0" presId="urn:microsoft.com/office/officeart/2005/8/layout/lProcess2"/>
    <dgm:cxn modelId="{F3F03855-5889-4FEA-A26F-C1432C8EE9A7}" type="presParOf" srcId="{961E4A77-1157-46CB-B046-0436E99FD702}" destId="{826E81EC-2BFF-4A40-890E-0C7E8CDDF7B8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5B147C7-7C57-4643-9AC8-A78408681B08}" type="doc">
      <dgm:prSet loTypeId="urn:microsoft.com/office/officeart/2005/8/layout/targe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729C65A-68AD-459B-85BB-BF3D43D40FE6}">
      <dgm:prSet phldrT="[Текст]"/>
      <dgm:spPr>
        <a:solidFill>
          <a:srgbClr val="F8C568"/>
        </a:solidFill>
      </dgm:spPr>
      <dgm:t>
        <a:bodyPr/>
        <a:lstStyle/>
        <a:p>
          <a:r>
            <a:rPr lang="ru-RU" b="1" dirty="0" err="1" smtClean="0">
              <a:solidFill>
                <a:srgbClr val="753301"/>
              </a:solidFill>
            </a:rPr>
            <a:t>Эмпатийность</a:t>
          </a:r>
          <a:endParaRPr lang="ru-RU" b="1" dirty="0">
            <a:solidFill>
              <a:srgbClr val="753301"/>
            </a:solidFill>
          </a:endParaRPr>
        </a:p>
      </dgm:t>
    </dgm:pt>
    <dgm:pt modelId="{A92E0156-06A5-4220-96FD-519EFF0DAE1E}" type="parTrans" cxnId="{281F0CBA-3908-476E-BFE6-6BA53E2867B2}">
      <dgm:prSet/>
      <dgm:spPr/>
      <dgm:t>
        <a:bodyPr/>
        <a:lstStyle/>
        <a:p>
          <a:endParaRPr lang="ru-RU"/>
        </a:p>
      </dgm:t>
    </dgm:pt>
    <dgm:pt modelId="{1C5BF7EA-E4B3-488C-BEE1-D577767B423A}" type="sibTrans" cxnId="{281F0CBA-3908-476E-BFE6-6BA53E2867B2}">
      <dgm:prSet/>
      <dgm:spPr/>
      <dgm:t>
        <a:bodyPr/>
        <a:lstStyle/>
        <a:p>
          <a:endParaRPr lang="ru-RU"/>
        </a:p>
      </dgm:t>
    </dgm:pt>
    <dgm:pt modelId="{39B7F8D5-0CAD-4BF3-AF8E-7EB2CFE43D05}">
      <dgm:prSet phldrT="[Текст]"/>
      <dgm:spPr/>
      <dgm:t>
        <a:bodyPr/>
        <a:lstStyle/>
        <a:p>
          <a:r>
            <a:rPr lang="ru-RU" dirty="0" smtClean="0">
              <a:solidFill>
                <a:srgbClr val="753301"/>
              </a:solidFill>
            </a:rPr>
            <a:t>способность поставить себя на место другого, способного к сопереживанию, точно определить эмоциональное состояние другого человека на основе мимики, поступков, жестов и т. д., </a:t>
          </a:r>
          <a:endParaRPr lang="ru-RU" dirty="0">
            <a:solidFill>
              <a:srgbClr val="753301"/>
            </a:solidFill>
          </a:endParaRPr>
        </a:p>
      </dgm:t>
    </dgm:pt>
    <dgm:pt modelId="{AA5A0103-B1B8-4057-8B17-B3DF7925C6FE}" type="parTrans" cxnId="{A94CA3F0-2B01-42AB-B566-C82B9255335F}">
      <dgm:prSet/>
      <dgm:spPr/>
      <dgm:t>
        <a:bodyPr/>
        <a:lstStyle/>
        <a:p>
          <a:endParaRPr lang="ru-RU"/>
        </a:p>
      </dgm:t>
    </dgm:pt>
    <dgm:pt modelId="{77947F41-1445-4799-8404-DB829304E73E}" type="sibTrans" cxnId="{A94CA3F0-2B01-42AB-B566-C82B9255335F}">
      <dgm:prSet/>
      <dgm:spPr/>
      <dgm:t>
        <a:bodyPr/>
        <a:lstStyle/>
        <a:p>
          <a:endParaRPr lang="ru-RU"/>
        </a:p>
      </dgm:t>
    </dgm:pt>
    <dgm:pt modelId="{C7B907A6-50BD-4421-8039-F4F183BB3BE7}">
      <dgm:prSet phldrT="[Текст]"/>
      <dgm:spPr>
        <a:solidFill>
          <a:srgbClr val="FEA562"/>
        </a:solidFill>
      </dgm:spPr>
      <dgm:t>
        <a:bodyPr/>
        <a:lstStyle/>
        <a:p>
          <a:r>
            <a:rPr lang="ru-RU" b="1" dirty="0" err="1" smtClean="0">
              <a:solidFill>
                <a:srgbClr val="753301"/>
              </a:solidFill>
            </a:rPr>
            <a:t>Социорефлексия</a:t>
          </a:r>
          <a:endParaRPr lang="ru-RU" b="1" dirty="0">
            <a:solidFill>
              <a:srgbClr val="753301"/>
            </a:solidFill>
          </a:endParaRPr>
        </a:p>
      </dgm:t>
    </dgm:pt>
    <dgm:pt modelId="{77831D91-CA3D-4285-B52B-7A2A2DDB29AD}" type="parTrans" cxnId="{6286FCC4-B715-498F-A364-F5BCCC7D1E51}">
      <dgm:prSet/>
      <dgm:spPr/>
      <dgm:t>
        <a:bodyPr/>
        <a:lstStyle/>
        <a:p>
          <a:endParaRPr lang="ru-RU"/>
        </a:p>
      </dgm:t>
    </dgm:pt>
    <dgm:pt modelId="{2833D8E2-3445-4018-BAB4-B36C9C14C134}" type="sibTrans" cxnId="{6286FCC4-B715-498F-A364-F5BCCC7D1E51}">
      <dgm:prSet/>
      <dgm:spPr/>
      <dgm:t>
        <a:bodyPr/>
        <a:lstStyle/>
        <a:p>
          <a:endParaRPr lang="ru-RU"/>
        </a:p>
      </dgm:t>
    </dgm:pt>
    <dgm:pt modelId="{49FE9C74-76C1-4DF4-A07D-F5C6B9C74419}">
      <dgm:prSet phldrT="[Текст]"/>
      <dgm:spPr/>
      <dgm:t>
        <a:bodyPr/>
        <a:lstStyle/>
        <a:p>
          <a:r>
            <a:rPr lang="ru-RU" dirty="0" smtClean="0">
              <a:solidFill>
                <a:srgbClr val="753301"/>
              </a:solidFill>
            </a:rPr>
            <a:t>стремление к анализу и осмыслению своих действий, поступков, своих личностных качеств</a:t>
          </a:r>
          <a:endParaRPr lang="ru-RU" dirty="0">
            <a:solidFill>
              <a:srgbClr val="753301"/>
            </a:solidFill>
          </a:endParaRPr>
        </a:p>
      </dgm:t>
    </dgm:pt>
    <dgm:pt modelId="{0D2E9C45-FCF7-45B1-97F2-D140DCA4D82B}" type="parTrans" cxnId="{00F896BB-DBC5-4D4F-B2DB-E23E3868B817}">
      <dgm:prSet/>
      <dgm:spPr/>
      <dgm:t>
        <a:bodyPr/>
        <a:lstStyle/>
        <a:p>
          <a:endParaRPr lang="ru-RU"/>
        </a:p>
      </dgm:t>
    </dgm:pt>
    <dgm:pt modelId="{1C12CC8C-F45F-45F3-BF50-4D7739FFDD3C}" type="sibTrans" cxnId="{00F896BB-DBC5-4D4F-B2DB-E23E3868B817}">
      <dgm:prSet/>
      <dgm:spPr/>
      <dgm:t>
        <a:bodyPr/>
        <a:lstStyle/>
        <a:p>
          <a:endParaRPr lang="ru-RU"/>
        </a:p>
      </dgm:t>
    </dgm:pt>
    <dgm:pt modelId="{228DF2FA-EA6D-4391-A862-7344D1B43044}">
      <dgm:prSet phldrT="[Текст]"/>
      <dgm:spPr>
        <a:solidFill>
          <a:schemeClr val="accent1">
            <a:alpha val="90000"/>
          </a:schemeClr>
        </a:solidFill>
      </dgm:spPr>
      <dgm:t>
        <a:bodyPr/>
        <a:lstStyle/>
        <a:p>
          <a:r>
            <a:rPr lang="ru-RU" b="1" dirty="0" smtClean="0">
              <a:solidFill>
                <a:srgbClr val="753301"/>
              </a:solidFill>
            </a:rPr>
            <a:t>Самоорганизация</a:t>
          </a:r>
          <a:endParaRPr lang="ru-RU" b="1" dirty="0">
            <a:solidFill>
              <a:srgbClr val="753301"/>
            </a:solidFill>
          </a:endParaRPr>
        </a:p>
      </dgm:t>
    </dgm:pt>
    <dgm:pt modelId="{A955483D-1EFC-4F30-A589-CCBD639F1EBC}" type="parTrans" cxnId="{5709ECC0-3BDF-4522-843F-3F2660DC772E}">
      <dgm:prSet/>
      <dgm:spPr/>
      <dgm:t>
        <a:bodyPr/>
        <a:lstStyle/>
        <a:p>
          <a:endParaRPr lang="ru-RU"/>
        </a:p>
      </dgm:t>
    </dgm:pt>
    <dgm:pt modelId="{7FC49C52-55C3-4714-BDEF-689A8B6D01C0}" type="sibTrans" cxnId="{5709ECC0-3BDF-4522-843F-3F2660DC772E}">
      <dgm:prSet/>
      <dgm:spPr/>
      <dgm:t>
        <a:bodyPr/>
        <a:lstStyle/>
        <a:p>
          <a:endParaRPr lang="ru-RU"/>
        </a:p>
      </dgm:t>
    </dgm:pt>
    <dgm:pt modelId="{EB7B8CE9-C5EF-40C0-A3D9-808CD98EB7A1}">
      <dgm:prSet phldrT="[Текст]"/>
      <dgm:spPr/>
      <dgm:t>
        <a:bodyPr/>
        <a:lstStyle/>
        <a:p>
          <a:r>
            <a:rPr lang="ru-RU" dirty="0" smtClean="0">
              <a:solidFill>
                <a:srgbClr val="753301"/>
              </a:solidFill>
            </a:rPr>
            <a:t>умение хорошо планировать, распределять текущие дела во времени, быть внутренне дисциплинированным, ответственным, способным к самоконтролю,</a:t>
          </a:r>
          <a:endParaRPr lang="ru-RU" dirty="0">
            <a:solidFill>
              <a:srgbClr val="753301"/>
            </a:solidFill>
          </a:endParaRPr>
        </a:p>
      </dgm:t>
    </dgm:pt>
    <dgm:pt modelId="{43FACE5B-F755-493E-B974-A6F37F6F6342}" type="parTrans" cxnId="{06F71EDA-0102-4076-94A3-415561C3A117}">
      <dgm:prSet/>
      <dgm:spPr/>
      <dgm:t>
        <a:bodyPr/>
        <a:lstStyle/>
        <a:p>
          <a:endParaRPr lang="ru-RU"/>
        </a:p>
      </dgm:t>
    </dgm:pt>
    <dgm:pt modelId="{D7282870-159D-49BB-B917-6BF739015602}" type="sibTrans" cxnId="{06F71EDA-0102-4076-94A3-415561C3A117}">
      <dgm:prSet/>
      <dgm:spPr/>
      <dgm:t>
        <a:bodyPr/>
        <a:lstStyle/>
        <a:p>
          <a:endParaRPr lang="ru-RU"/>
        </a:p>
      </dgm:t>
    </dgm:pt>
    <dgm:pt modelId="{8FCC292C-AFA0-44AF-AB00-E1CF3911AB25}">
      <dgm:prSet phldrT="[Текст]"/>
      <dgm:spPr/>
      <dgm:t>
        <a:bodyPr/>
        <a:lstStyle/>
        <a:p>
          <a:r>
            <a:rPr lang="ru-RU" dirty="0" smtClean="0">
              <a:solidFill>
                <a:srgbClr val="753301"/>
              </a:solidFill>
            </a:rPr>
            <a:t>воспринимать внутренний мир другого человека, понимать его и относиться к нему бережно</a:t>
          </a:r>
          <a:endParaRPr lang="ru-RU" dirty="0">
            <a:solidFill>
              <a:srgbClr val="753301"/>
            </a:solidFill>
          </a:endParaRPr>
        </a:p>
      </dgm:t>
    </dgm:pt>
    <dgm:pt modelId="{6B481ED9-AA0D-4709-A716-0E77238E5C9D}" type="parTrans" cxnId="{67F74EEF-561C-43DF-8C63-90383D748B0C}">
      <dgm:prSet/>
      <dgm:spPr/>
      <dgm:t>
        <a:bodyPr/>
        <a:lstStyle/>
        <a:p>
          <a:endParaRPr lang="ru-RU"/>
        </a:p>
      </dgm:t>
    </dgm:pt>
    <dgm:pt modelId="{E3CBE558-DDE9-464E-A9F9-1EFCD560843D}" type="sibTrans" cxnId="{67F74EEF-561C-43DF-8C63-90383D748B0C}">
      <dgm:prSet/>
      <dgm:spPr/>
      <dgm:t>
        <a:bodyPr/>
        <a:lstStyle/>
        <a:p>
          <a:endParaRPr lang="ru-RU"/>
        </a:p>
      </dgm:t>
    </dgm:pt>
    <dgm:pt modelId="{2F63BE03-FCDF-43E3-B574-9C03C4B7474E}">
      <dgm:prSet phldrT="[Текст]"/>
      <dgm:spPr/>
      <dgm:t>
        <a:bodyPr/>
        <a:lstStyle/>
        <a:p>
          <a:r>
            <a:rPr lang="ru-RU" dirty="0" smtClean="0">
              <a:solidFill>
                <a:srgbClr val="753301"/>
              </a:solidFill>
            </a:rPr>
            <a:t>возможность отслеживать, анализировать поступки и действия других людей и свои собственные</a:t>
          </a:r>
          <a:endParaRPr lang="ru-RU" dirty="0">
            <a:solidFill>
              <a:srgbClr val="753301"/>
            </a:solidFill>
          </a:endParaRPr>
        </a:p>
      </dgm:t>
    </dgm:pt>
    <dgm:pt modelId="{A054F328-3376-49D0-9985-3444DBD3D1B4}" type="parTrans" cxnId="{88FB90B7-148A-416E-B029-6794EE0DCD42}">
      <dgm:prSet/>
      <dgm:spPr/>
      <dgm:t>
        <a:bodyPr/>
        <a:lstStyle/>
        <a:p>
          <a:endParaRPr lang="ru-RU"/>
        </a:p>
      </dgm:t>
    </dgm:pt>
    <dgm:pt modelId="{E71D6D6B-6FC7-40F3-9A42-A1D2445563F7}" type="sibTrans" cxnId="{88FB90B7-148A-416E-B029-6794EE0DCD42}">
      <dgm:prSet/>
      <dgm:spPr/>
      <dgm:t>
        <a:bodyPr/>
        <a:lstStyle/>
        <a:p>
          <a:endParaRPr lang="ru-RU"/>
        </a:p>
      </dgm:t>
    </dgm:pt>
    <dgm:pt modelId="{C9691D9A-4BC2-4513-9D45-F4111F0AC0BC}">
      <dgm:prSet phldrT="[Текст]"/>
      <dgm:spPr/>
      <dgm:t>
        <a:bodyPr/>
        <a:lstStyle/>
        <a:p>
          <a:r>
            <a:rPr lang="ru-RU" dirty="0" smtClean="0">
              <a:solidFill>
                <a:srgbClr val="753301"/>
              </a:solidFill>
            </a:rPr>
            <a:t> самостоятельно ставить цели деятельности и ориентироваться на их достижение</a:t>
          </a:r>
          <a:endParaRPr lang="ru-RU" dirty="0">
            <a:solidFill>
              <a:srgbClr val="753301"/>
            </a:solidFill>
          </a:endParaRPr>
        </a:p>
      </dgm:t>
    </dgm:pt>
    <dgm:pt modelId="{18A33378-0C42-4597-BE79-85404AB8D874}" type="parTrans" cxnId="{5DDFE271-3E1A-4B40-800A-B8723898DBF5}">
      <dgm:prSet/>
      <dgm:spPr/>
      <dgm:t>
        <a:bodyPr/>
        <a:lstStyle/>
        <a:p>
          <a:endParaRPr lang="ru-RU"/>
        </a:p>
      </dgm:t>
    </dgm:pt>
    <dgm:pt modelId="{B47EA5B9-97F8-4704-B300-7618D07E4261}" type="sibTrans" cxnId="{5DDFE271-3E1A-4B40-800A-B8723898DBF5}">
      <dgm:prSet/>
      <dgm:spPr/>
      <dgm:t>
        <a:bodyPr/>
        <a:lstStyle/>
        <a:p>
          <a:endParaRPr lang="ru-RU"/>
        </a:p>
      </dgm:t>
    </dgm:pt>
    <dgm:pt modelId="{F203BA2C-945C-4622-B3EB-233983575AA5}" type="pres">
      <dgm:prSet presAssocID="{C5B147C7-7C57-4643-9AC8-A78408681B08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8C93038-D124-488D-8A92-CCF4BEE2825D}" type="pres">
      <dgm:prSet presAssocID="{4729C65A-68AD-459B-85BB-BF3D43D40FE6}" presName="circle1" presStyleLbl="node1" presStyleIdx="0" presStyleCnt="3"/>
      <dgm:spPr>
        <a:solidFill>
          <a:srgbClr val="F8C568"/>
        </a:solidFill>
      </dgm:spPr>
    </dgm:pt>
    <dgm:pt modelId="{9D12C9FB-569E-4B67-BCCD-3667A2C31F70}" type="pres">
      <dgm:prSet presAssocID="{4729C65A-68AD-459B-85BB-BF3D43D40FE6}" presName="space" presStyleCnt="0"/>
      <dgm:spPr/>
    </dgm:pt>
    <dgm:pt modelId="{6A5C521E-7FEB-4138-A9AA-008ED364FB4B}" type="pres">
      <dgm:prSet presAssocID="{4729C65A-68AD-459B-85BB-BF3D43D40FE6}" presName="rect1" presStyleLbl="alignAcc1" presStyleIdx="0" presStyleCnt="3"/>
      <dgm:spPr/>
      <dgm:t>
        <a:bodyPr/>
        <a:lstStyle/>
        <a:p>
          <a:endParaRPr lang="ru-RU"/>
        </a:p>
      </dgm:t>
    </dgm:pt>
    <dgm:pt modelId="{911ACA5E-2B04-476D-A290-6803BCE3126E}" type="pres">
      <dgm:prSet presAssocID="{C7B907A6-50BD-4421-8039-F4F183BB3BE7}" presName="vertSpace2" presStyleLbl="node1" presStyleIdx="0" presStyleCnt="3"/>
      <dgm:spPr/>
    </dgm:pt>
    <dgm:pt modelId="{C4257F2F-608C-4B89-A00E-897580570A79}" type="pres">
      <dgm:prSet presAssocID="{C7B907A6-50BD-4421-8039-F4F183BB3BE7}" presName="circle2" presStyleLbl="node1" presStyleIdx="1" presStyleCnt="3"/>
      <dgm:spPr>
        <a:solidFill>
          <a:srgbClr val="FEA562"/>
        </a:solidFill>
      </dgm:spPr>
    </dgm:pt>
    <dgm:pt modelId="{0DA84AA4-187F-4126-82AE-0A32B7E88BB3}" type="pres">
      <dgm:prSet presAssocID="{C7B907A6-50BD-4421-8039-F4F183BB3BE7}" presName="rect2" presStyleLbl="alignAcc1" presStyleIdx="1" presStyleCnt="3"/>
      <dgm:spPr/>
      <dgm:t>
        <a:bodyPr/>
        <a:lstStyle/>
        <a:p>
          <a:endParaRPr lang="ru-RU"/>
        </a:p>
      </dgm:t>
    </dgm:pt>
    <dgm:pt modelId="{64A6E655-C15E-40FC-BFC6-7D673A0CD737}" type="pres">
      <dgm:prSet presAssocID="{228DF2FA-EA6D-4391-A862-7344D1B43044}" presName="vertSpace3" presStyleLbl="node1" presStyleIdx="1" presStyleCnt="3"/>
      <dgm:spPr/>
    </dgm:pt>
    <dgm:pt modelId="{950A8273-4DFA-4F1B-B99B-B61E65C25A8F}" type="pres">
      <dgm:prSet presAssocID="{228DF2FA-EA6D-4391-A862-7344D1B43044}" presName="circle3" presStyleLbl="node1" presStyleIdx="2" presStyleCnt="3"/>
      <dgm:spPr/>
    </dgm:pt>
    <dgm:pt modelId="{113D0FE5-5CA8-4BCA-9DF0-D0E60AD1CEB6}" type="pres">
      <dgm:prSet presAssocID="{228DF2FA-EA6D-4391-A862-7344D1B43044}" presName="rect3" presStyleLbl="alignAcc1" presStyleIdx="2" presStyleCnt="3"/>
      <dgm:spPr/>
      <dgm:t>
        <a:bodyPr/>
        <a:lstStyle/>
        <a:p>
          <a:endParaRPr lang="ru-RU"/>
        </a:p>
      </dgm:t>
    </dgm:pt>
    <dgm:pt modelId="{449AEF35-B81E-4EC3-AFF2-32503543BF9B}" type="pres">
      <dgm:prSet presAssocID="{4729C65A-68AD-459B-85BB-BF3D43D40FE6}" presName="rect1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EA66FA-6A3B-441B-B2F8-F8F1DBB6FA9C}" type="pres">
      <dgm:prSet presAssocID="{4729C65A-68AD-459B-85BB-BF3D43D40FE6}" presName="rect1ChTx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42577C-34F0-4A3C-A144-CA3725DCE265}" type="pres">
      <dgm:prSet presAssocID="{C7B907A6-50BD-4421-8039-F4F183BB3BE7}" presName="rect2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5B90F5-01AC-420C-8F78-3B2E152654D5}" type="pres">
      <dgm:prSet presAssocID="{C7B907A6-50BD-4421-8039-F4F183BB3BE7}" presName="rect2ChTx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EC33D0-71B3-4C8B-8076-F63872A9530B}" type="pres">
      <dgm:prSet presAssocID="{228DF2FA-EA6D-4391-A862-7344D1B43044}" presName="rect3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51268E-41D3-440D-B36C-AEC116F74F3D}" type="pres">
      <dgm:prSet presAssocID="{228DF2FA-EA6D-4391-A862-7344D1B43044}" presName="rect3ChTx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1A049E9-CEFE-4769-9C0A-1492350EAE4D}" type="presOf" srcId="{C7B907A6-50BD-4421-8039-F4F183BB3BE7}" destId="{6142577C-34F0-4A3C-A144-CA3725DCE265}" srcOrd="1" destOrd="0" presId="urn:microsoft.com/office/officeart/2005/8/layout/target3"/>
    <dgm:cxn modelId="{6286FCC4-B715-498F-A364-F5BCCC7D1E51}" srcId="{C5B147C7-7C57-4643-9AC8-A78408681B08}" destId="{C7B907A6-50BD-4421-8039-F4F183BB3BE7}" srcOrd="1" destOrd="0" parTransId="{77831D91-CA3D-4285-B52B-7A2A2DDB29AD}" sibTransId="{2833D8E2-3445-4018-BAB4-B36C9C14C134}"/>
    <dgm:cxn modelId="{3A737093-7BFF-4201-9CFD-B0D205801A50}" type="presOf" srcId="{EB7B8CE9-C5EF-40C0-A3D9-808CD98EB7A1}" destId="{4151268E-41D3-440D-B36C-AEC116F74F3D}" srcOrd="0" destOrd="0" presId="urn:microsoft.com/office/officeart/2005/8/layout/target3"/>
    <dgm:cxn modelId="{5709ECC0-3BDF-4522-843F-3F2660DC772E}" srcId="{C5B147C7-7C57-4643-9AC8-A78408681B08}" destId="{228DF2FA-EA6D-4391-A862-7344D1B43044}" srcOrd="2" destOrd="0" parTransId="{A955483D-1EFC-4F30-A589-CCBD639F1EBC}" sibTransId="{7FC49C52-55C3-4714-BDEF-689A8B6D01C0}"/>
    <dgm:cxn modelId="{281F0CBA-3908-476E-BFE6-6BA53E2867B2}" srcId="{C5B147C7-7C57-4643-9AC8-A78408681B08}" destId="{4729C65A-68AD-459B-85BB-BF3D43D40FE6}" srcOrd="0" destOrd="0" parTransId="{A92E0156-06A5-4220-96FD-519EFF0DAE1E}" sibTransId="{1C5BF7EA-E4B3-488C-BEE1-D577767B423A}"/>
    <dgm:cxn modelId="{D7CB76D2-EEBB-4470-8A3E-8F31DB67A5E6}" type="presOf" srcId="{39B7F8D5-0CAD-4BF3-AF8E-7EB2CFE43D05}" destId="{FBEA66FA-6A3B-441B-B2F8-F8F1DBB6FA9C}" srcOrd="0" destOrd="0" presId="urn:microsoft.com/office/officeart/2005/8/layout/target3"/>
    <dgm:cxn modelId="{0D26DB3D-A44A-47CB-A96C-A3081593AF54}" type="presOf" srcId="{C7B907A6-50BD-4421-8039-F4F183BB3BE7}" destId="{0DA84AA4-187F-4126-82AE-0A32B7E88BB3}" srcOrd="0" destOrd="0" presId="urn:microsoft.com/office/officeart/2005/8/layout/target3"/>
    <dgm:cxn modelId="{2A4035CB-6594-4702-9DEC-D9F2907ED8A3}" type="presOf" srcId="{8FCC292C-AFA0-44AF-AB00-E1CF3911AB25}" destId="{FBEA66FA-6A3B-441B-B2F8-F8F1DBB6FA9C}" srcOrd="0" destOrd="1" presId="urn:microsoft.com/office/officeart/2005/8/layout/target3"/>
    <dgm:cxn modelId="{00F896BB-DBC5-4D4F-B2DB-E23E3868B817}" srcId="{C7B907A6-50BD-4421-8039-F4F183BB3BE7}" destId="{49FE9C74-76C1-4DF4-A07D-F5C6B9C74419}" srcOrd="0" destOrd="0" parTransId="{0D2E9C45-FCF7-45B1-97F2-D140DCA4D82B}" sibTransId="{1C12CC8C-F45F-45F3-BF50-4D7739FFDD3C}"/>
    <dgm:cxn modelId="{5A58A87B-24E3-400D-8D36-5EFF6495993B}" type="presOf" srcId="{2F63BE03-FCDF-43E3-B574-9C03C4B7474E}" destId="{485B90F5-01AC-420C-8F78-3B2E152654D5}" srcOrd="0" destOrd="1" presId="urn:microsoft.com/office/officeart/2005/8/layout/target3"/>
    <dgm:cxn modelId="{E0EA76D3-5520-4285-B1AF-04E13632ECFF}" type="presOf" srcId="{49FE9C74-76C1-4DF4-A07D-F5C6B9C74419}" destId="{485B90F5-01AC-420C-8F78-3B2E152654D5}" srcOrd="0" destOrd="0" presId="urn:microsoft.com/office/officeart/2005/8/layout/target3"/>
    <dgm:cxn modelId="{17DF0207-0126-408F-B582-B7ED7BB80215}" type="presOf" srcId="{228DF2FA-EA6D-4391-A862-7344D1B43044}" destId="{CBEC33D0-71B3-4C8B-8076-F63872A9530B}" srcOrd="1" destOrd="0" presId="urn:microsoft.com/office/officeart/2005/8/layout/target3"/>
    <dgm:cxn modelId="{06F71EDA-0102-4076-94A3-415561C3A117}" srcId="{228DF2FA-EA6D-4391-A862-7344D1B43044}" destId="{EB7B8CE9-C5EF-40C0-A3D9-808CD98EB7A1}" srcOrd="0" destOrd="0" parTransId="{43FACE5B-F755-493E-B974-A6F37F6F6342}" sibTransId="{D7282870-159D-49BB-B917-6BF739015602}"/>
    <dgm:cxn modelId="{5DDFE271-3E1A-4B40-800A-B8723898DBF5}" srcId="{228DF2FA-EA6D-4391-A862-7344D1B43044}" destId="{C9691D9A-4BC2-4513-9D45-F4111F0AC0BC}" srcOrd="1" destOrd="0" parTransId="{18A33378-0C42-4597-BE79-85404AB8D874}" sibTransId="{B47EA5B9-97F8-4704-B300-7618D07E4261}"/>
    <dgm:cxn modelId="{88FB90B7-148A-416E-B029-6794EE0DCD42}" srcId="{C7B907A6-50BD-4421-8039-F4F183BB3BE7}" destId="{2F63BE03-FCDF-43E3-B574-9C03C4B7474E}" srcOrd="1" destOrd="0" parTransId="{A054F328-3376-49D0-9985-3444DBD3D1B4}" sibTransId="{E71D6D6B-6FC7-40F3-9A42-A1D2445563F7}"/>
    <dgm:cxn modelId="{A94CA3F0-2B01-42AB-B566-C82B9255335F}" srcId="{4729C65A-68AD-459B-85BB-BF3D43D40FE6}" destId="{39B7F8D5-0CAD-4BF3-AF8E-7EB2CFE43D05}" srcOrd="0" destOrd="0" parTransId="{AA5A0103-B1B8-4057-8B17-B3DF7925C6FE}" sibTransId="{77947F41-1445-4799-8404-DB829304E73E}"/>
    <dgm:cxn modelId="{2A8BF7AF-718A-4804-A743-4D95579E944E}" type="presOf" srcId="{4729C65A-68AD-459B-85BB-BF3D43D40FE6}" destId="{6A5C521E-7FEB-4138-A9AA-008ED364FB4B}" srcOrd="0" destOrd="0" presId="urn:microsoft.com/office/officeart/2005/8/layout/target3"/>
    <dgm:cxn modelId="{67F74EEF-561C-43DF-8C63-90383D748B0C}" srcId="{4729C65A-68AD-459B-85BB-BF3D43D40FE6}" destId="{8FCC292C-AFA0-44AF-AB00-E1CF3911AB25}" srcOrd="1" destOrd="0" parTransId="{6B481ED9-AA0D-4709-A716-0E77238E5C9D}" sibTransId="{E3CBE558-DDE9-464E-A9F9-1EFCD560843D}"/>
    <dgm:cxn modelId="{452580DF-C0D9-44D4-B78C-7134BA8A0DAB}" type="presOf" srcId="{C5B147C7-7C57-4643-9AC8-A78408681B08}" destId="{F203BA2C-945C-4622-B3EB-233983575AA5}" srcOrd="0" destOrd="0" presId="urn:microsoft.com/office/officeart/2005/8/layout/target3"/>
    <dgm:cxn modelId="{9E505E5F-C2AD-4D92-A360-954677F743D8}" type="presOf" srcId="{4729C65A-68AD-459B-85BB-BF3D43D40FE6}" destId="{449AEF35-B81E-4EC3-AFF2-32503543BF9B}" srcOrd="1" destOrd="0" presId="urn:microsoft.com/office/officeart/2005/8/layout/target3"/>
    <dgm:cxn modelId="{CFEC0BAA-5896-4495-9A44-CFA8ECAD9E3B}" type="presOf" srcId="{C9691D9A-4BC2-4513-9D45-F4111F0AC0BC}" destId="{4151268E-41D3-440D-B36C-AEC116F74F3D}" srcOrd="0" destOrd="1" presId="urn:microsoft.com/office/officeart/2005/8/layout/target3"/>
    <dgm:cxn modelId="{5FF813BE-7BFC-4FF6-AD65-FBCE50866472}" type="presOf" srcId="{228DF2FA-EA6D-4391-A862-7344D1B43044}" destId="{113D0FE5-5CA8-4BCA-9DF0-D0E60AD1CEB6}" srcOrd="0" destOrd="0" presId="urn:microsoft.com/office/officeart/2005/8/layout/target3"/>
    <dgm:cxn modelId="{603ED457-1872-44B8-AA70-B9AD84C4F18B}" type="presParOf" srcId="{F203BA2C-945C-4622-B3EB-233983575AA5}" destId="{68C93038-D124-488D-8A92-CCF4BEE2825D}" srcOrd="0" destOrd="0" presId="urn:microsoft.com/office/officeart/2005/8/layout/target3"/>
    <dgm:cxn modelId="{ABE31A68-0DF3-42D0-9847-F82CDFA82810}" type="presParOf" srcId="{F203BA2C-945C-4622-B3EB-233983575AA5}" destId="{9D12C9FB-569E-4B67-BCCD-3667A2C31F70}" srcOrd="1" destOrd="0" presId="urn:microsoft.com/office/officeart/2005/8/layout/target3"/>
    <dgm:cxn modelId="{2D22D3CD-2F5C-4AF7-9F47-C7032F6E244F}" type="presParOf" srcId="{F203BA2C-945C-4622-B3EB-233983575AA5}" destId="{6A5C521E-7FEB-4138-A9AA-008ED364FB4B}" srcOrd="2" destOrd="0" presId="urn:microsoft.com/office/officeart/2005/8/layout/target3"/>
    <dgm:cxn modelId="{2D68CC0B-AA3E-4D85-ABE5-FCAA91AB4967}" type="presParOf" srcId="{F203BA2C-945C-4622-B3EB-233983575AA5}" destId="{911ACA5E-2B04-476D-A290-6803BCE3126E}" srcOrd="3" destOrd="0" presId="urn:microsoft.com/office/officeart/2005/8/layout/target3"/>
    <dgm:cxn modelId="{48365F39-C718-4CE9-9B1B-849423AB2C18}" type="presParOf" srcId="{F203BA2C-945C-4622-B3EB-233983575AA5}" destId="{C4257F2F-608C-4B89-A00E-897580570A79}" srcOrd="4" destOrd="0" presId="urn:microsoft.com/office/officeart/2005/8/layout/target3"/>
    <dgm:cxn modelId="{99FB693A-CDDA-4EA2-BAB9-5C5FBFD644F2}" type="presParOf" srcId="{F203BA2C-945C-4622-B3EB-233983575AA5}" destId="{0DA84AA4-187F-4126-82AE-0A32B7E88BB3}" srcOrd="5" destOrd="0" presId="urn:microsoft.com/office/officeart/2005/8/layout/target3"/>
    <dgm:cxn modelId="{D2733AD6-2916-427E-9A3E-BC09C847714B}" type="presParOf" srcId="{F203BA2C-945C-4622-B3EB-233983575AA5}" destId="{64A6E655-C15E-40FC-BFC6-7D673A0CD737}" srcOrd="6" destOrd="0" presId="urn:microsoft.com/office/officeart/2005/8/layout/target3"/>
    <dgm:cxn modelId="{1FEAD8FE-EDEE-4990-839E-2AD45B5A14AA}" type="presParOf" srcId="{F203BA2C-945C-4622-B3EB-233983575AA5}" destId="{950A8273-4DFA-4F1B-B99B-B61E65C25A8F}" srcOrd="7" destOrd="0" presId="urn:microsoft.com/office/officeart/2005/8/layout/target3"/>
    <dgm:cxn modelId="{87C9D1B7-0E50-4CAE-A099-CC407D9EE8BA}" type="presParOf" srcId="{F203BA2C-945C-4622-B3EB-233983575AA5}" destId="{113D0FE5-5CA8-4BCA-9DF0-D0E60AD1CEB6}" srcOrd="8" destOrd="0" presId="urn:microsoft.com/office/officeart/2005/8/layout/target3"/>
    <dgm:cxn modelId="{1D36D6ED-DD3B-4590-B5D9-8EA8252C232A}" type="presParOf" srcId="{F203BA2C-945C-4622-B3EB-233983575AA5}" destId="{449AEF35-B81E-4EC3-AFF2-32503543BF9B}" srcOrd="9" destOrd="0" presId="urn:microsoft.com/office/officeart/2005/8/layout/target3"/>
    <dgm:cxn modelId="{63F6E3D2-D885-43CF-B7EE-FB4B36913473}" type="presParOf" srcId="{F203BA2C-945C-4622-B3EB-233983575AA5}" destId="{FBEA66FA-6A3B-441B-B2F8-F8F1DBB6FA9C}" srcOrd="10" destOrd="0" presId="urn:microsoft.com/office/officeart/2005/8/layout/target3"/>
    <dgm:cxn modelId="{DA5FF002-AF56-4451-A0D4-A14E9293CE0F}" type="presParOf" srcId="{F203BA2C-945C-4622-B3EB-233983575AA5}" destId="{6142577C-34F0-4A3C-A144-CA3725DCE265}" srcOrd="11" destOrd="0" presId="urn:microsoft.com/office/officeart/2005/8/layout/target3"/>
    <dgm:cxn modelId="{0EB7DE63-4C93-4B6E-8875-A418CCE9A3F2}" type="presParOf" srcId="{F203BA2C-945C-4622-B3EB-233983575AA5}" destId="{485B90F5-01AC-420C-8F78-3B2E152654D5}" srcOrd="12" destOrd="0" presId="urn:microsoft.com/office/officeart/2005/8/layout/target3"/>
    <dgm:cxn modelId="{63892F9C-FA31-48C7-9643-3C823B586F85}" type="presParOf" srcId="{F203BA2C-945C-4622-B3EB-233983575AA5}" destId="{CBEC33D0-71B3-4C8B-8076-F63872A9530B}" srcOrd="13" destOrd="0" presId="urn:microsoft.com/office/officeart/2005/8/layout/target3"/>
    <dgm:cxn modelId="{F79DF886-C5BA-4082-A291-4A47B0B6072F}" type="presParOf" srcId="{F203BA2C-945C-4622-B3EB-233983575AA5}" destId="{4151268E-41D3-440D-B36C-AEC116F74F3D}" srcOrd="14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BFB6B2F-E124-42A1-8EFC-FB9591D01D36}" type="doc">
      <dgm:prSet loTypeId="urn:microsoft.com/office/officeart/2005/8/layout/hProcess10#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8DF2936-F7E8-42EC-A80C-2ED3F6E8AA49}">
      <dgm:prSet phldrT="[Текст]" custT="1"/>
      <dgm:spPr>
        <a:solidFill>
          <a:srgbClr val="F8C568"/>
        </a:solidFill>
        <a:ln w="57150">
          <a:solidFill>
            <a:schemeClr val="bg1"/>
          </a:solidFill>
        </a:ln>
      </dgm:spPr>
      <dgm:t>
        <a:bodyPr/>
        <a:lstStyle/>
        <a:p>
          <a:r>
            <a:rPr lang="ru-RU" sz="1600" b="1" dirty="0" smtClean="0">
              <a:solidFill>
                <a:srgbClr val="CB5801"/>
              </a:solidFill>
            </a:rPr>
            <a:t>Сотворчество</a:t>
          </a:r>
          <a:endParaRPr lang="ru-RU" sz="1600" b="1" dirty="0">
            <a:solidFill>
              <a:srgbClr val="CB5801"/>
            </a:solidFill>
          </a:endParaRPr>
        </a:p>
      </dgm:t>
    </dgm:pt>
    <dgm:pt modelId="{56AE076F-7FED-4B63-8C7A-EAD2400D89A3}" type="parTrans" cxnId="{90D96FD7-2B62-4823-8E0E-67B12AFCDD45}">
      <dgm:prSet/>
      <dgm:spPr/>
      <dgm:t>
        <a:bodyPr/>
        <a:lstStyle/>
        <a:p>
          <a:endParaRPr lang="ru-RU"/>
        </a:p>
      </dgm:t>
    </dgm:pt>
    <dgm:pt modelId="{35F032C0-48C7-48C5-9E5C-5877A29BD149}" type="sibTrans" cxnId="{90D96FD7-2B62-4823-8E0E-67B12AFCDD45}">
      <dgm:prSet/>
      <dgm:spPr>
        <a:solidFill>
          <a:srgbClr val="F8C568"/>
        </a:solidFill>
      </dgm:spPr>
      <dgm:t>
        <a:bodyPr/>
        <a:lstStyle/>
        <a:p>
          <a:endParaRPr lang="ru-RU"/>
        </a:p>
      </dgm:t>
    </dgm:pt>
    <dgm:pt modelId="{C763BB11-016C-4D77-96EB-97DEF5C61935}">
      <dgm:prSet phldrT="[Текст]" custT="1"/>
      <dgm:spPr>
        <a:solidFill>
          <a:srgbClr val="F8C568"/>
        </a:solidFill>
        <a:ln w="57150">
          <a:solidFill>
            <a:schemeClr val="bg1"/>
          </a:solidFill>
        </a:ln>
      </dgm:spPr>
      <dgm:t>
        <a:bodyPr/>
        <a:lstStyle/>
        <a:p>
          <a:r>
            <a:rPr lang="ru-RU" sz="1200" b="1" dirty="0" smtClean="0"/>
            <a:t>искать решение той или иной творческой задачи; </a:t>
          </a:r>
          <a:endParaRPr lang="ru-RU" sz="1200" b="1" dirty="0"/>
        </a:p>
      </dgm:t>
    </dgm:pt>
    <dgm:pt modelId="{AFF8F7CC-E2A7-4C7A-AF8E-0379F6AE531E}" type="parTrans" cxnId="{51A70347-7DE7-44CF-B733-489A4C1A5AE8}">
      <dgm:prSet/>
      <dgm:spPr/>
      <dgm:t>
        <a:bodyPr/>
        <a:lstStyle/>
        <a:p>
          <a:endParaRPr lang="ru-RU"/>
        </a:p>
      </dgm:t>
    </dgm:pt>
    <dgm:pt modelId="{EFB34B57-1CD2-48BB-9070-04E9FD0674CF}" type="sibTrans" cxnId="{51A70347-7DE7-44CF-B733-489A4C1A5AE8}">
      <dgm:prSet/>
      <dgm:spPr/>
      <dgm:t>
        <a:bodyPr/>
        <a:lstStyle/>
        <a:p>
          <a:endParaRPr lang="ru-RU"/>
        </a:p>
      </dgm:t>
    </dgm:pt>
    <dgm:pt modelId="{C91D1BBC-B5EC-46A0-B928-29FBAB1D7F5D}">
      <dgm:prSet phldrT="[Текст]" custT="1"/>
      <dgm:spPr>
        <a:solidFill>
          <a:srgbClr val="F8C568"/>
        </a:solidFill>
        <a:ln w="57150">
          <a:solidFill>
            <a:schemeClr val="bg1"/>
          </a:solidFill>
        </a:ln>
      </dgm:spPr>
      <dgm:t>
        <a:bodyPr/>
        <a:lstStyle/>
        <a:p>
          <a:r>
            <a:rPr lang="ru-RU" sz="1600" b="1" dirty="0" smtClean="0">
              <a:solidFill>
                <a:srgbClr val="CB5801"/>
              </a:solidFill>
            </a:rPr>
            <a:t>Сотрудничество</a:t>
          </a:r>
          <a:endParaRPr lang="ru-RU" sz="1600" b="1" dirty="0">
            <a:solidFill>
              <a:srgbClr val="CB5801"/>
            </a:solidFill>
          </a:endParaRPr>
        </a:p>
      </dgm:t>
    </dgm:pt>
    <dgm:pt modelId="{092A1486-01C1-422A-AD3F-51D9CC603AB4}" type="parTrans" cxnId="{32DED69D-EDA7-4DDB-AAE1-218E39FF9799}">
      <dgm:prSet/>
      <dgm:spPr/>
      <dgm:t>
        <a:bodyPr/>
        <a:lstStyle/>
        <a:p>
          <a:endParaRPr lang="ru-RU"/>
        </a:p>
      </dgm:t>
    </dgm:pt>
    <dgm:pt modelId="{307F0185-CDB7-492C-B919-B4B022963DB1}" type="sibTrans" cxnId="{32DED69D-EDA7-4DDB-AAE1-218E39FF9799}">
      <dgm:prSet/>
      <dgm:spPr>
        <a:solidFill>
          <a:srgbClr val="F8C568"/>
        </a:solidFill>
      </dgm:spPr>
      <dgm:t>
        <a:bodyPr/>
        <a:lstStyle/>
        <a:p>
          <a:endParaRPr lang="ru-RU"/>
        </a:p>
      </dgm:t>
    </dgm:pt>
    <dgm:pt modelId="{59BE9B32-830D-4827-AC61-4710A8D3D6F5}">
      <dgm:prSet phldrT="[Текст]" custT="1"/>
      <dgm:spPr>
        <a:solidFill>
          <a:srgbClr val="F8C568"/>
        </a:solidFill>
        <a:ln w="57150">
          <a:solidFill>
            <a:schemeClr val="bg1"/>
          </a:solidFill>
        </a:ln>
      </dgm:spPr>
      <dgm:t>
        <a:bodyPr/>
        <a:lstStyle/>
        <a:p>
          <a:r>
            <a:rPr lang="ru-RU" sz="1400" b="1" dirty="0" smtClean="0"/>
            <a:t>с коллегами</a:t>
          </a:r>
          <a:endParaRPr lang="ru-RU" sz="1400" b="1" dirty="0"/>
        </a:p>
      </dgm:t>
    </dgm:pt>
    <dgm:pt modelId="{3CF70464-03E4-4DEC-BA64-531A79A157A0}" type="parTrans" cxnId="{171B8CAC-DEBA-4E69-BD18-3C4D6F3275BD}">
      <dgm:prSet/>
      <dgm:spPr/>
      <dgm:t>
        <a:bodyPr/>
        <a:lstStyle/>
        <a:p>
          <a:endParaRPr lang="ru-RU"/>
        </a:p>
      </dgm:t>
    </dgm:pt>
    <dgm:pt modelId="{F2041314-F250-4105-821F-80806FEC1E2E}" type="sibTrans" cxnId="{171B8CAC-DEBA-4E69-BD18-3C4D6F3275BD}">
      <dgm:prSet/>
      <dgm:spPr/>
      <dgm:t>
        <a:bodyPr/>
        <a:lstStyle/>
        <a:p>
          <a:endParaRPr lang="ru-RU"/>
        </a:p>
      </dgm:t>
    </dgm:pt>
    <dgm:pt modelId="{7AC51B1B-0119-468F-9AC2-E97513428FFF}">
      <dgm:prSet phldrT="[Текст]" custT="1"/>
      <dgm:spPr>
        <a:solidFill>
          <a:srgbClr val="F8C568"/>
        </a:solidFill>
        <a:ln w="57150">
          <a:solidFill>
            <a:schemeClr val="bg1"/>
          </a:solidFill>
        </a:ln>
      </dgm:spPr>
      <dgm:t>
        <a:bodyPr/>
        <a:lstStyle/>
        <a:p>
          <a:r>
            <a:rPr lang="ru-RU" sz="1400" b="1" dirty="0" smtClean="0"/>
            <a:t>со специалистами дополнительного образования</a:t>
          </a:r>
          <a:endParaRPr lang="ru-RU" sz="1400" b="1" dirty="0"/>
        </a:p>
      </dgm:t>
    </dgm:pt>
    <dgm:pt modelId="{9825E656-05B1-484C-B755-E3D23B19C855}" type="parTrans" cxnId="{EC7F77BD-6E86-425E-906A-6AC04FC09CC3}">
      <dgm:prSet/>
      <dgm:spPr/>
      <dgm:t>
        <a:bodyPr/>
        <a:lstStyle/>
        <a:p>
          <a:endParaRPr lang="ru-RU"/>
        </a:p>
      </dgm:t>
    </dgm:pt>
    <dgm:pt modelId="{AF5473BD-990B-4B9E-BFED-9C84B6962118}" type="sibTrans" cxnId="{EC7F77BD-6E86-425E-906A-6AC04FC09CC3}">
      <dgm:prSet/>
      <dgm:spPr/>
      <dgm:t>
        <a:bodyPr/>
        <a:lstStyle/>
        <a:p>
          <a:endParaRPr lang="ru-RU"/>
        </a:p>
      </dgm:t>
    </dgm:pt>
    <dgm:pt modelId="{CB0F45CC-6374-43F9-8637-2A15BD1A3548}">
      <dgm:prSet phldrT="[Текст]" custT="1"/>
      <dgm:spPr>
        <a:solidFill>
          <a:srgbClr val="F8C568"/>
        </a:solidFill>
        <a:ln w="57150">
          <a:solidFill>
            <a:schemeClr val="bg1"/>
          </a:solidFill>
        </a:ln>
      </dgm:spPr>
      <dgm:t>
        <a:bodyPr/>
        <a:lstStyle/>
        <a:p>
          <a:r>
            <a:rPr lang="ru-RU" sz="1600" b="1" dirty="0" smtClean="0">
              <a:solidFill>
                <a:srgbClr val="CB5801"/>
              </a:solidFill>
            </a:rPr>
            <a:t>Поддержка</a:t>
          </a:r>
          <a:endParaRPr lang="ru-RU" sz="1600" b="1" dirty="0">
            <a:solidFill>
              <a:srgbClr val="CB5801"/>
            </a:solidFill>
          </a:endParaRPr>
        </a:p>
      </dgm:t>
    </dgm:pt>
    <dgm:pt modelId="{FCA77DF2-8FB9-45C0-A5FF-D660D24EDEF2}" type="parTrans" cxnId="{67B3BAE0-F56B-4A82-B156-45AE8DD4F13B}">
      <dgm:prSet/>
      <dgm:spPr/>
      <dgm:t>
        <a:bodyPr/>
        <a:lstStyle/>
        <a:p>
          <a:endParaRPr lang="ru-RU"/>
        </a:p>
      </dgm:t>
    </dgm:pt>
    <dgm:pt modelId="{371612D3-A1F9-4F81-A545-F4D4590660E7}" type="sibTrans" cxnId="{67B3BAE0-F56B-4A82-B156-45AE8DD4F13B}">
      <dgm:prSet/>
      <dgm:spPr/>
      <dgm:t>
        <a:bodyPr/>
        <a:lstStyle/>
        <a:p>
          <a:endParaRPr lang="ru-RU"/>
        </a:p>
      </dgm:t>
    </dgm:pt>
    <dgm:pt modelId="{E5E3306D-6F9B-4654-8540-063F97E56866}">
      <dgm:prSet phldrT="[Текст]" custT="1"/>
      <dgm:spPr>
        <a:solidFill>
          <a:srgbClr val="F8C568"/>
        </a:solidFill>
        <a:ln w="57150">
          <a:solidFill>
            <a:schemeClr val="bg1"/>
          </a:solidFill>
        </a:ln>
      </dgm:spPr>
      <dgm:t>
        <a:bodyPr/>
        <a:lstStyle/>
        <a:p>
          <a:r>
            <a:rPr lang="ru-RU" sz="1400" b="1" dirty="0" smtClean="0"/>
            <a:t>творческих достижений ребенка</a:t>
          </a:r>
          <a:endParaRPr lang="ru-RU" sz="1400" b="1" dirty="0"/>
        </a:p>
      </dgm:t>
    </dgm:pt>
    <dgm:pt modelId="{F31A2843-28A8-4068-869C-41E8B0C578CE}" type="parTrans" cxnId="{8B713EF2-5D02-4C0A-974A-C5F06B6DF6AD}">
      <dgm:prSet/>
      <dgm:spPr/>
      <dgm:t>
        <a:bodyPr/>
        <a:lstStyle/>
        <a:p>
          <a:endParaRPr lang="ru-RU"/>
        </a:p>
      </dgm:t>
    </dgm:pt>
    <dgm:pt modelId="{084FF239-E49F-45F1-B091-38B514336A10}" type="sibTrans" cxnId="{8B713EF2-5D02-4C0A-974A-C5F06B6DF6AD}">
      <dgm:prSet/>
      <dgm:spPr/>
      <dgm:t>
        <a:bodyPr/>
        <a:lstStyle/>
        <a:p>
          <a:endParaRPr lang="ru-RU"/>
        </a:p>
      </dgm:t>
    </dgm:pt>
    <dgm:pt modelId="{AA20B4AA-07E1-435C-84C6-7B9449C9C105}">
      <dgm:prSet custT="1"/>
      <dgm:spPr>
        <a:solidFill>
          <a:srgbClr val="F8C568"/>
        </a:solidFill>
        <a:ln w="57150">
          <a:solidFill>
            <a:schemeClr val="bg1"/>
          </a:solidFill>
        </a:ln>
      </dgm:spPr>
      <dgm:t>
        <a:bodyPr/>
        <a:lstStyle/>
        <a:p>
          <a:r>
            <a:rPr lang="ru-RU" sz="1200" b="1" dirty="0" smtClean="0"/>
            <a:t>стремление быть «адвокатом» ребенка, оказывать ему педагогическую и личностную поддержку</a:t>
          </a:r>
          <a:endParaRPr lang="ru-RU" sz="1200" b="1" dirty="0"/>
        </a:p>
      </dgm:t>
    </dgm:pt>
    <dgm:pt modelId="{1E2E23EA-3988-441E-B72E-B536A95A9932}" type="parTrans" cxnId="{629C093E-C414-4ABF-B750-540DD0D99E26}">
      <dgm:prSet/>
      <dgm:spPr/>
      <dgm:t>
        <a:bodyPr/>
        <a:lstStyle/>
        <a:p>
          <a:endParaRPr lang="ru-RU"/>
        </a:p>
      </dgm:t>
    </dgm:pt>
    <dgm:pt modelId="{7203E87E-5D4D-429E-AC57-F30A533FAC3C}" type="sibTrans" cxnId="{629C093E-C414-4ABF-B750-540DD0D99E26}">
      <dgm:prSet/>
      <dgm:spPr/>
      <dgm:t>
        <a:bodyPr/>
        <a:lstStyle/>
        <a:p>
          <a:endParaRPr lang="ru-RU"/>
        </a:p>
      </dgm:t>
    </dgm:pt>
    <dgm:pt modelId="{5EBC6B34-1709-40B5-A27E-BBEC9F1CE8F3}">
      <dgm:prSet custT="1"/>
      <dgm:spPr>
        <a:solidFill>
          <a:srgbClr val="F8C568"/>
        </a:solidFill>
        <a:ln w="57150">
          <a:solidFill>
            <a:schemeClr val="bg1"/>
          </a:solidFill>
        </a:ln>
      </dgm:spPr>
      <dgm:t>
        <a:bodyPr/>
        <a:lstStyle/>
        <a:p>
          <a:r>
            <a:rPr lang="ru-RU" sz="1400" b="1" dirty="0" smtClean="0"/>
            <a:t> с учителями-предметниками</a:t>
          </a:r>
        </a:p>
      </dgm:t>
    </dgm:pt>
    <dgm:pt modelId="{D0A6A0B6-99D7-4F6D-B612-DC688E56272D}" type="parTrans" cxnId="{0F1EB752-4361-4ED8-8C94-9EA222453908}">
      <dgm:prSet/>
      <dgm:spPr/>
      <dgm:t>
        <a:bodyPr/>
        <a:lstStyle/>
        <a:p>
          <a:endParaRPr lang="ru-RU"/>
        </a:p>
      </dgm:t>
    </dgm:pt>
    <dgm:pt modelId="{04DD1A62-5D08-415E-A472-D2E3E33F2195}" type="sibTrans" cxnId="{0F1EB752-4361-4ED8-8C94-9EA222453908}">
      <dgm:prSet/>
      <dgm:spPr/>
      <dgm:t>
        <a:bodyPr/>
        <a:lstStyle/>
        <a:p>
          <a:endParaRPr lang="ru-RU"/>
        </a:p>
      </dgm:t>
    </dgm:pt>
    <dgm:pt modelId="{FFAAAEC7-E245-4C7F-94B5-CA592FBC4702}">
      <dgm:prSet phldrT="[Текст]" custT="1"/>
      <dgm:spPr>
        <a:solidFill>
          <a:srgbClr val="F8C568"/>
        </a:solidFill>
        <a:ln w="57150">
          <a:solidFill>
            <a:schemeClr val="bg1"/>
          </a:solidFill>
        </a:ln>
      </dgm:spPr>
      <dgm:t>
        <a:bodyPr/>
        <a:lstStyle/>
        <a:p>
          <a:r>
            <a:rPr lang="ru-RU" sz="1400" b="1" dirty="0" smtClean="0"/>
            <a:t>реализации способностей в системе дополнительного образования</a:t>
          </a:r>
          <a:endParaRPr lang="ru-RU" sz="1400" b="1" dirty="0"/>
        </a:p>
      </dgm:t>
    </dgm:pt>
    <dgm:pt modelId="{70262986-6795-47BE-A1EA-D8C97420CDD2}" type="parTrans" cxnId="{72A2456B-3DCF-4CFC-9B07-A5AC98036E28}">
      <dgm:prSet/>
      <dgm:spPr/>
      <dgm:t>
        <a:bodyPr/>
        <a:lstStyle/>
        <a:p>
          <a:endParaRPr lang="ru-RU"/>
        </a:p>
      </dgm:t>
    </dgm:pt>
    <dgm:pt modelId="{8A012E54-3B9E-4E7B-A965-57D638D4A3DF}" type="sibTrans" cxnId="{72A2456B-3DCF-4CFC-9B07-A5AC98036E28}">
      <dgm:prSet/>
      <dgm:spPr/>
      <dgm:t>
        <a:bodyPr/>
        <a:lstStyle/>
        <a:p>
          <a:endParaRPr lang="ru-RU"/>
        </a:p>
      </dgm:t>
    </dgm:pt>
    <dgm:pt modelId="{A6FC06BE-67E9-4DA0-8974-85C3068608CA}" type="pres">
      <dgm:prSet presAssocID="{9BFB6B2F-E124-42A1-8EFC-FB9591D01D3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ACF4C27-D3B3-4F34-A64C-5313204E28D2}" type="pres">
      <dgm:prSet presAssocID="{68DF2936-F7E8-42EC-A80C-2ED3F6E8AA49}" presName="composite" presStyleCnt="0"/>
      <dgm:spPr/>
    </dgm:pt>
    <dgm:pt modelId="{83A72BCB-BEC4-41E7-A136-48E6F3818258}" type="pres">
      <dgm:prSet presAssocID="{68DF2936-F7E8-42EC-A80C-2ED3F6E8AA49}" presName="imagSh" presStyleLbl="b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</dgm:spPr>
    </dgm:pt>
    <dgm:pt modelId="{F4C2027F-9A94-4DA7-B7F7-817C2ADC0D4B}" type="pres">
      <dgm:prSet presAssocID="{68DF2936-F7E8-42EC-A80C-2ED3F6E8AA49}" presName="tx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91ABE9-181A-46EC-BF44-A18E122D6A8E}" type="pres">
      <dgm:prSet presAssocID="{35F032C0-48C7-48C5-9E5C-5877A29BD149}" presName="sibTrans" presStyleLbl="sibTrans2D1" presStyleIdx="0" presStyleCnt="2"/>
      <dgm:spPr/>
      <dgm:t>
        <a:bodyPr/>
        <a:lstStyle/>
        <a:p>
          <a:endParaRPr lang="ru-RU"/>
        </a:p>
      </dgm:t>
    </dgm:pt>
    <dgm:pt modelId="{74885EDD-71F2-4333-980D-5183A105540D}" type="pres">
      <dgm:prSet presAssocID="{35F032C0-48C7-48C5-9E5C-5877A29BD149}" presName="connTx" presStyleLbl="sibTrans2D1" presStyleIdx="0" presStyleCnt="2"/>
      <dgm:spPr/>
      <dgm:t>
        <a:bodyPr/>
        <a:lstStyle/>
        <a:p>
          <a:endParaRPr lang="ru-RU"/>
        </a:p>
      </dgm:t>
    </dgm:pt>
    <dgm:pt modelId="{C5ED73C9-4B30-4AC3-B884-852A391E8E20}" type="pres">
      <dgm:prSet presAssocID="{C91D1BBC-B5EC-46A0-B928-29FBAB1D7F5D}" presName="composite" presStyleCnt="0"/>
      <dgm:spPr/>
    </dgm:pt>
    <dgm:pt modelId="{C794C5A5-416E-4028-8869-19570AFC2A6E}" type="pres">
      <dgm:prSet presAssocID="{C91D1BBC-B5EC-46A0-B928-29FBAB1D7F5D}" presName="imagSh" presStyleLbl="b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</dgm:spPr>
    </dgm:pt>
    <dgm:pt modelId="{1474BA1C-A71C-424B-B406-44B4EB22B5A6}" type="pres">
      <dgm:prSet presAssocID="{C91D1BBC-B5EC-46A0-B928-29FBAB1D7F5D}" presName="tx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7A56BA-FD4B-4C71-938F-DF4914A23103}" type="pres">
      <dgm:prSet presAssocID="{307F0185-CDB7-492C-B919-B4B022963DB1}" presName="sibTrans" presStyleLbl="sibTrans2D1" presStyleIdx="1" presStyleCnt="2"/>
      <dgm:spPr/>
      <dgm:t>
        <a:bodyPr/>
        <a:lstStyle/>
        <a:p>
          <a:endParaRPr lang="ru-RU"/>
        </a:p>
      </dgm:t>
    </dgm:pt>
    <dgm:pt modelId="{43A2752E-84DD-413C-BE45-03E1803F60E2}" type="pres">
      <dgm:prSet presAssocID="{307F0185-CDB7-492C-B919-B4B022963DB1}" presName="connTx" presStyleLbl="sibTrans2D1" presStyleIdx="1" presStyleCnt="2"/>
      <dgm:spPr/>
      <dgm:t>
        <a:bodyPr/>
        <a:lstStyle/>
        <a:p>
          <a:endParaRPr lang="ru-RU"/>
        </a:p>
      </dgm:t>
    </dgm:pt>
    <dgm:pt modelId="{1BB04EDD-948C-4A37-9B2D-6EC5BF573065}" type="pres">
      <dgm:prSet presAssocID="{CB0F45CC-6374-43F9-8637-2A15BD1A3548}" presName="composite" presStyleCnt="0"/>
      <dgm:spPr/>
    </dgm:pt>
    <dgm:pt modelId="{6B433E74-D592-4F9D-86F2-6825898FB56F}" type="pres">
      <dgm:prSet presAssocID="{CB0F45CC-6374-43F9-8637-2A15BD1A3548}" presName="imagSh" presStyleLbl="b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</dgm:spPr>
    </dgm:pt>
    <dgm:pt modelId="{0D9922D2-25A6-42D5-A392-29315DF809C7}" type="pres">
      <dgm:prSet presAssocID="{CB0F45CC-6374-43F9-8637-2A15BD1A3548}" presName="tx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2DED69D-EDA7-4DDB-AAE1-218E39FF9799}" srcId="{9BFB6B2F-E124-42A1-8EFC-FB9591D01D36}" destId="{C91D1BBC-B5EC-46A0-B928-29FBAB1D7F5D}" srcOrd="1" destOrd="0" parTransId="{092A1486-01C1-422A-AD3F-51D9CC603AB4}" sibTransId="{307F0185-CDB7-492C-B919-B4B022963DB1}"/>
    <dgm:cxn modelId="{67B3BAE0-F56B-4A82-B156-45AE8DD4F13B}" srcId="{9BFB6B2F-E124-42A1-8EFC-FB9591D01D36}" destId="{CB0F45CC-6374-43F9-8637-2A15BD1A3548}" srcOrd="2" destOrd="0" parTransId="{FCA77DF2-8FB9-45C0-A5FF-D660D24EDEF2}" sibTransId="{371612D3-A1F9-4F81-A545-F4D4590660E7}"/>
    <dgm:cxn modelId="{00AC4B6E-23F9-432F-AF45-7038A00DE316}" type="presOf" srcId="{AA20B4AA-07E1-435C-84C6-7B9449C9C105}" destId="{F4C2027F-9A94-4DA7-B7F7-817C2ADC0D4B}" srcOrd="0" destOrd="2" presId="urn:microsoft.com/office/officeart/2005/8/layout/hProcess10#1"/>
    <dgm:cxn modelId="{7599CA82-071C-4D68-A82B-17556A4476CE}" type="presOf" srcId="{FFAAAEC7-E245-4C7F-94B5-CA592FBC4702}" destId="{0D9922D2-25A6-42D5-A392-29315DF809C7}" srcOrd="0" destOrd="2" presId="urn:microsoft.com/office/officeart/2005/8/layout/hProcess10#1"/>
    <dgm:cxn modelId="{72A2456B-3DCF-4CFC-9B07-A5AC98036E28}" srcId="{CB0F45CC-6374-43F9-8637-2A15BD1A3548}" destId="{FFAAAEC7-E245-4C7F-94B5-CA592FBC4702}" srcOrd="1" destOrd="0" parTransId="{70262986-6795-47BE-A1EA-D8C97420CDD2}" sibTransId="{8A012E54-3B9E-4E7B-A965-57D638D4A3DF}"/>
    <dgm:cxn modelId="{D69FBC28-E84E-4833-8D55-6D5EB3A62572}" type="presOf" srcId="{7AC51B1B-0119-468F-9AC2-E97513428FFF}" destId="{1474BA1C-A71C-424B-B406-44B4EB22B5A6}" srcOrd="0" destOrd="2" presId="urn:microsoft.com/office/officeart/2005/8/layout/hProcess10#1"/>
    <dgm:cxn modelId="{3128E159-59ED-4132-9408-532B2F553544}" type="presOf" srcId="{5EBC6B34-1709-40B5-A27E-BBEC9F1CE8F3}" destId="{1474BA1C-A71C-424B-B406-44B4EB22B5A6}" srcOrd="0" destOrd="3" presId="urn:microsoft.com/office/officeart/2005/8/layout/hProcess10#1"/>
    <dgm:cxn modelId="{90D96FD7-2B62-4823-8E0E-67B12AFCDD45}" srcId="{9BFB6B2F-E124-42A1-8EFC-FB9591D01D36}" destId="{68DF2936-F7E8-42EC-A80C-2ED3F6E8AA49}" srcOrd="0" destOrd="0" parTransId="{56AE076F-7FED-4B63-8C7A-EAD2400D89A3}" sibTransId="{35F032C0-48C7-48C5-9E5C-5877A29BD149}"/>
    <dgm:cxn modelId="{629C093E-C414-4ABF-B750-540DD0D99E26}" srcId="{68DF2936-F7E8-42EC-A80C-2ED3F6E8AA49}" destId="{AA20B4AA-07E1-435C-84C6-7B9449C9C105}" srcOrd="1" destOrd="0" parTransId="{1E2E23EA-3988-441E-B72E-B536A95A9932}" sibTransId="{7203E87E-5D4D-429E-AC57-F30A533FAC3C}"/>
    <dgm:cxn modelId="{0EFCB4D1-8933-4A1B-B23F-349AB86C4DB5}" type="presOf" srcId="{9BFB6B2F-E124-42A1-8EFC-FB9591D01D36}" destId="{A6FC06BE-67E9-4DA0-8974-85C3068608CA}" srcOrd="0" destOrd="0" presId="urn:microsoft.com/office/officeart/2005/8/layout/hProcess10#1"/>
    <dgm:cxn modelId="{A3E9799E-1152-4024-A6E2-9694A3473BB3}" type="presOf" srcId="{CB0F45CC-6374-43F9-8637-2A15BD1A3548}" destId="{0D9922D2-25A6-42D5-A392-29315DF809C7}" srcOrd="0" destOrd="0" presId="urn:microsoft.com/office/officeart/2005/8/layout/hProcess10#1"/>
    <dgm:cxn modelId="{8B713EF2-5D02-4C0A-974A-C5F06B6DF6AD}" srcId="{CB0F45CC-6374-43F9-8637-2A15BD1A3548}" destId="{E5E3306D-6F9B-4654-8540-063F97E56866}" srcOrd="0" destOrd="0" parTransId="{F31A2843-28A8-4068-869C-41E8B0C578CE}" sibTransId="{084FF239-E49F-45F1-B091-38B514336A10}"/>
    <dgm:cxn modelId="{0F1EB752-4361-4ED8-8C94-9EA222453908}" srcId="{C91D1BBC-B5EC-46A0-B928-29FBAB1D7F5D}" destId="{5EBC6B34-1709-40B5-A27E-BBEC9F1CE8F3}" srcOrd="2" destOrd="0" parTransId="{D0A6A0B6-99D7-4F6D-B612-DC688E56272D}" sibTransId="{04DD1A62-5D08-415E-A472-D2E3E33F2195}"/>
    <dgm:cxn modelId="{7743B9B2-0392-47F5-8D01-A9438F7D1F42}" type="presOf" srcId="{59BE9B32-830D-4827-AC61-4710A8D3D6F5}" destId="{1474BA1C-A71C-424B-B406-44B4EB22B5A6}" srcOrd="0" destOrd="1" presId="urn:microsoft.com/office/officeart/2005/8/layout/hProcess10#1"/>
    <dgm:cxn modelId="{04840208-A84A-4253-BAD4-08C9A95E8275}" type="presOf" srcId="{307F0185-CDB7-492C-B919-B4B022963DB1}" destId="{F77A56BA-FD4B-4C71-938F-DF4914A23103}" srcOrd="0" destOrd="0" presId="urn:microsoft.com/office/officeart/2005/8/layout/hProcess10#1"/>
    <dgm:cxn modelId="{2C6C340A-B2C5-4FE9-9700-24DFF3F193E7}" type="presOf" srcId="{35F032C0-48C7-48C5-9E5C-5877A29BD149}" destId="{74885EDD-71F2-4333-980D-5183A105540D}" srcOrd="1" destOrd="0" presId="urn:microsoft.com/office/officeart/2005/8/layout/hProcess10#1"/>
    <dgm:cxn modelId="{253B55AF-9CF4-4C9B-BF34-8FD450738EEF}" type="presOf" srcId="{C91D1BBC-B5EC-46A0-B928-29FBAB1D7F5D}" destId="{1474BA1C-A71C-424B-B406-44B4EB22B5A6}" srcOrd="0" destOrd="0" presId="urn:microsoft.com/office/officeart/2005/8/layout/hProcess10#1"/>
    <dgm:cxn modelId="{171B8CAC-DEBA-4E69-BD18-3C4D6F3275BD}" srcId="{C91D1BBC-B5EC-46A0-B928-29FBAB1D7F5D}" destId="{59BE9B32-830D-4827-AC61-4710A8D3D6F5}" srcOrd="0" destOrd="0" parTransId="{3CF70464-03E4-4DEC-BA64-531A79A157A0}" sibTransId="{F2041314-F250-4105-821F-80806FEC1E2E}"/>
    <dgm:cxn modelId="{25400552-9D91-4F1D-A133-C869FA6C29CD}" type="presOf" srcId="{E5E3306D-6F9B-4654-8540-063F97E56866}" destId="{0D9922D2-25A6-42D5-A392-29315DF809C7}" srcOrd="0" destOrd="1" presId="urn:microsoft.com/office/officeart/2005/8/layout/hProcess10#1"/>
    <dgm:cxn modelId="{EC7F77BD-6E86-425E-906A-6AC04FC09CC3}" srcId="{C91D1BBC-B5EC-46A0-B928-29FBAB1D7F5D}" destId="{7AC51B1B-0119-468F-9AC2-E97513428FFF}" srcOrd="1" destOrd="0" parTransId="{9825E656-05B1-484C-B755-E3D23B19C855}" sibTransId="{AF5473BD-990B-4B9E-BFED-9C84B6962118}"/>
    <dgm:cxn modelId="{D0159A77-958F-4B50-98E0-88FE817E202C}" type="presOf" srcId="{C763BB11-016C-4D77-96EB-97DEF5C61935}" destId="{F4C2027F-9A94-4DA7-B7F7-817C2ADC0D4B}" srcOrd="0" destOrd="1" presId="urn:microsoft.com/office/officeart/2005/8/layout/hProcess10#1"/>
    <dgm:cxn modelId="{0C42CA92-EE1E-4F03-94B5-B7DE3DB2E0D0}" type="presOf" srcId="{68DF2936-F7E8-42EC-A80C-2ED3F6E8AA49}" destId="{F4C2027F-9A94-4DA7-B7F7-817C2ADC0D4B}" srcOrd="0" destOrd="0" presId="urn:microsoft.com/office/officeart/2005/8/layout/hProcess10#1"/>
    <dgm:cxn modelId="{33F2B0B1-E176-4200-A959-220A0A784478}" type="presOf" srcId="{307F0185-CDB7-492C-B919-B4B022963DB1}" destId="{43A2752E-84DD-413C-BE45-03E1803F60E2}" srcOrd="1" destOrd="0" presId="urn:microsoft.com/office/officeart/2005/8/layout/hProcess10#1"/>
    <dgm:cxn modelId="{A26F5244-A0C1-45CB-8405-A793DA9EB95D}" type="presOf" srcId="{35F032C0-48C7-48C5-9E5C-5877A29BD149}" destId="{BD91ABE9-181A-46EC-BF44-A18E122D6A8E}" srcOrd="0" destOrd="0" presId="urn:microsoft.com/office/officeart/2005/8/layout/hProcess10#1"/>
    <dgm:cxn modelId="{51A70347-7DE7-44CF-B733-489A4C1A5AE8}" srcId="{68DF2936-F7E8-42EC-A80C-2ED3F6E8AA49}" destId="{C763BB11-016C-4D77-96EB-97DEF5C61935}" srcOrd="0" destOrd="0" parTransId="{AFF8F7CC-E2A7-4C7A-AF8E-0379F6AE531E}" sibTransId="{EFB34B57-1CD2-48BB-9070-04E9FD0674CF}"/>
    <dgm:cxn modelId="{C9EA65BD-522C-485F-868B-A712B68D251D}" type="presParOf" srcId="{A6FC06BE-67E9-4DA0-8974-85C3068608CA}" destId="{AACF4C27-D3B3-4F34-A64C-5313204E28D2}" srcOrd="0" destOrd="0" presId="urn:microsoft.com/office/officeart/2005/8/layout/hProcess10#1"/>
    <dgm:cxn modelId="{078958EA-A479-4F5B-873F-CA0FCCA4F1A6}" type="presParOf" srcId="{AACF4C27-D3B3-4F34-A64C-5313204E28D2}" destId="{83A72BCB-BEC4-41E7-A136-48E6F3818258}" srcOrd="0" destOrd="0" presId="urn:microsoft.com/office/officeart/2005/8/layout/hProcess10#1"/>
    <dgm:cxn modelId="{850AC7ED-4D26-4DF5-A197-E8E40109C982}" type="presParOf" srcId="{AACF4C27-D3B3-4F34-A64C-5313204E28D2}" destId="{F4C2027F-9A94-4DA7-B7F7-817C2ADC0D4B}" srcOrd="1" destOrd="0" presId="urn:microsoft.com/office/officeart/2005/8/layout/hProcess10#1"/>
    <dgm:cxn modelId="{980CB348-1A83-41BB-841B-EEC1ABD0A34A}" type="presParOf" srcId="{A6FC06BE-67E9-4DA0-8974-85C3068608CA}" destId="{BD91ABE9-181A-46EC-BF44-A18E122D6A8E}" srcOrd="1" destOrd="0" presId="urn:microsoft.com/office/officeart/2005/8/layout/hProcess10#1"/>
    <dgm:cxn modelId="{B1C6B2C9-20B7-48C2-88CA-F40413423EBC}" type="presParOf" srcId="{BD91ABE9-181A-46EC-BF44-A18E122D6A8E}" destId="{74885EDD-71F2-4333-980D-5183A105540D}" srcOrd="0" destOrd="0" presId="urn:microsoft.com/office/officeart/2005/8/layout/hProcess10#1"/>
    <dgm:cxn modelId="{90AB4CA0-EB0D-4468-90A9-81825D8DDAAC}" type="presParOf" srcId="{A6FC06BE-67E9-4DA0-8974-85C3068608CA}" destId="{C5ED73C9-4B30-4AC3-B884-852A391E8E20}" srcOrd="2" destOrd="0" presId="urn:microsoft.com/office/officeart/2005/8/layout/hProcess10#1"/>
    <dgm:cxn modelId="{170828DB-0E2C-4BDC-96C6-4C434AF3DBA4}" type="presParOf" srcId="{C5ED73C9-4B30-4AC3-B884-852A391E8E20}" destId="{C794C5A5-416E-4028-8869-19570AFC2A6E}" srcOrd="0" destOrd="0" presId="urn:microsoft.com/office/officeart/2005/8/layout/hProcess10#1"/>
    <dgm:cxn modelId="{4E6E88EB-0C5B-4C54-979E-41EEF07E9A04}" type="presParOf" srcId="{C5ED73C9-4B30-4AC3-B884-852A391E8E20}" destId="{1474BA1C-A71C-424B-B406-44B4EB22B5A6}" srcOrd="1" destOrd="0" presId="urn:microsoft.com/office/officeart/2005/8/layout/hProcess10#1"/>
    <dgm:cxn modelId="{E61A3C1B-9102-4AC6-BB4A-720B8FEE141E}" type="presParOf" srcId="{A6FC06BE-67E9-4DA0-8974-85C3068608CA}" destId="{F77A56BA-FD4B-4C71-938F-DF4914A23103}" srcOrd="3" destOrd="0" presId="urn:microsoft.com/office/officeart/2005/8/layout/hProcess10#1"/>
    <dgm:cxn modelId="{638F4C0C-3D40-4FEF-A905-A2AA6EA90E37}" type="presParOf" srcId="{F77A56BA-FD4B-4C71-938F-DF4914A23103}" destId="{43A2752E-84DD-413C-BE45-03E1803F60E2}" srcOrd="0" destOrd="0" presId="urn:microsoft.com/office/officeart/2005/8/layout/hProcess10#1"/>
    <dgm:cxn modelId="{A09F09DF-C9C5-47FE-91B4-E20632DF0272}" type="presParOf" srcId="{A6FC06BE-67E9-4DA0-8974-85C3068608CA}" destId="{1BB04EDD-948C-4A37-9B2D-6EC5BF573065}" srcOrd="4" destOrd="0" presId="urn:microsoft.com/office/officeart/2005/8/layout/hProcess10#1"/>
    <dgm:cxn modelId="{457BFC48-DCB8-4313-9A56-38F9776CF1C8}" type="presParOf" srcId="{1BB04EDD-948C-4A37-9B2D-6EC5BF573065}" destId="{6B433E74-D592-4F9D-86F2-6825898FB56F}" srcOrd="0" destOrd="0" presId="urn:microsoft.com/office/officeart/2005/8/layout/hProcess10#1"/>
    <dgm:cxn modelId="{B99A1723-3F44-4CEE-9F89-F3A307037318}" type="presParOf" srcId="{1BB04EDD-948C-4A37-9B2D-6EC5BF573065}" destId="{0D9922D2-25A6-42D5-A392-29315DF809C7}" srcOrd="1" destOrd="0" presId="urn:microsoft.com/office/officeart/2005/8/layout/hProcess10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5B147C7-7C57-4643-9AC8-A78408681B08}" type="doc">
      <dgm:prSet loTypeId="urn:microsoft.com/office/officeart/2005/8/layout/targe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729C65A-68AD-459B-85BB-BF3D43D40FE6}">
      <dgm:prSet phldrT="[Текст]"/>
      <dgm:spPr>
        <a:solidFill>
          <a:srgbClr val="F8C568"/>
        </a:solidFill>
      </dgm:spPr>
      <dgm:t>
        <a:bodyPr/>
        <a:lstStyle/>
        <a:p>
          <a:r>
            <a:rPr lang="ru-RU" b="1" dirty="0" smtClean="0">
              <a:solidFill>
                <a:srgbClr val="CB5801"/>
              </a:solidFill>
            </a:rPr>
            <a:t>ПО КАКИМ</a:t>
          </a:r>
          <a:endParaRPr lang="ru-RU" b="1" dirty="0">
            <a:solidFill>
              <a:srgbClr val="753301"/>
            </a:solidFill>
          </a:endParaRPr>
        </a:p>
      </dgm:t>
    </dgm:pt>
    <dgm:pt modelId="{A92E0156-06A5-4220-96FD-519EFF0DAE1E}" type="parTrans" cxnId="{281F0CBA-3908-476E-BFE6-6BA53E2867B2}">
      <dgm:prSet/>
      <dgm:spPr/>
      <dgm:t>
        <a:bodyPr/>
        <a:lstStyle/>
        <a:p>
          <a:endParaRPr lang="ru-RU"/>
        </a:p>
      </dgm:t>
    </dgm:pt>
    <dgm:pt modelId="{1C5BF7EA-E4B3-488C-BEE1-D577767B423A}" type="sibTrans" cxnId="{281F0CBA-3908-476E-BFE6-6BA53E2867B2}">
      <dgm:prSet/>
      <dgm:spPr/>
      <dgm:t>
        <a:bodyPr/>
        <a:lstStyle/>
        <a:p>
          <a:endParaRPr lang="ru-RU"/>
        </a:p>
      </dgm:t>
    </dgm:pt>
    <dgm:pt modelId="{39B7F8D5-0CAD-4BF3-AF8E-7EB2CFE43D05}">
      <dgm:prSet phldrT="[Текст]"/>
      <dgm:spPr/>
      <dgm:t>
        <a:bodyPr/>
        <a:lstStyle/>
        <a:p>
          <a:r>
            <a:rPr lang="ru-RU" b="1" dirty="0" smtClean="0">
              <a:solidFill>
                <a:srgbClr val="753301"/>
              </a:solidFill>
            </a:rPr>
            <a:t>признакам можно выделить виды проектов?</a:t>
          </a:r>
          <a:endParaRPr lang="ru-RU" dirty="0">
            <a:solidFill>
              <a:srgbClr val="753301"/>
            </a:solidFill>
          </a:endParaRPr>
        </a:p>
      </dgm:t>
    </dgm:pt>
    <dgm:pt modelId="{AA5A0103-B1B8-4057-8B17-B3DF7925C6FE}" type="parTrans" cxnId="{A94CA3F0-2B01-42AB-B566-C82B9255335F}">
      <dgm:prSet/>
      <dgm:spPr/>
      <dgm:t>
        <a:bodyPr/>
        <a:lstStyle/>
        <a:p>
          <a:endParaRPr lang="ru-RU"/>
        </a:p>
      </dgm:t>
    </dgm:pt>
    <dgm:pt modelId="{77947F41-1445-4799-8404-DB829304E73E}" type="sibTrans" cxnId="{A94CA3F0-2B01-42AB-B566-C82B9255335F}">
      <dgm:prSet/>
      <dgm:spPr/>
      <dgm:t>
        <a:bodyPr/>
        <a:lstStyle/>
        <a:p>
          <a:endParaRPr lang="ru-RU"/>
        </a:p>
      </dgm:t>
    </dgm:pt>
    <dgm:pt modelId="{C7B907A6-50BD-4421-8039-F4F183BB3BE7}">
      <dgm:prSet phldrT="[Текст]"/>
      <dgm:spPr>
        <a:solidFill>
          <a:srgbClr val="FEA562"/>
        </a:solidFill>
      </dgm:spPr>
      <dgm:t>
        <a:bodyPr/>
        <a:lstStyle/>
        <a:p>
          <a:r>
            <a:rPr lang="ru-RU" b="1" dirty="0" smtClean="0">
              <a:solidFill>
                <a:srgbClr val="CB5801"/>
              </a:solidFill>
            </a:rPr>
            <a:t>КАК</a:t>
          </a:r>
          <a:endParaRPr lang="ru-RU" b="1" dirty="0">
            <a:solidFill>
              <a:srgbClr val="753301"/>
            </a:solidFill>
          </a:endParaRPr>
        </a:p>
      </dgm:t>
    </dgm:pt>
    <dgm:pt modelId="{77831D91-CA3D-4285-B52B-7A2A2DDB29AD}" type="parTrans" cxnId="{6286FCC4-B715-498F-A364-F5BCCC7D1E51}">
      <dgm:prSet/>
      <dgm:spPr/>
      <dgm:t>
        <a:bodyPr/>
        <a:lstStyle/>
        <a:p>
          <a:endParaRPr lang="ru-RU"/>
        </a:p>
      </dgm:t>
    </dgm:pt>
    <dgm:pt modelId="{2833D8E2-3445-4018-BAB4-B36C9C14C134}" type="sibTrans" cxnId="{6286FCC4-B715-498F-A364-F5BCCC7D1E51}">
      <dgm:prSet/>
      <dgm:spPr/>
      <dgm:t>
        <a:bodyPr/>
        <a:lstStyle/>
        <a:p>
          <a:endParaRPr lang="ru-RU"/>
        </a:p>
      </dgm:t>
    </dgm:pt>
    <dgm:pt modelId="{49FE9C74-76C1-4DF4-A07D-F5C6B9C74419}">
      <dgm:prSet phldrT="[Текст]"/>
      <dgm:spPr/>
      <dgm:t>
        <a:bodyPr/>
        <a:lstStyle/>
        <a:p>
          <a:r>
            <a:rPr lang="ru-RU" b="1" dirty="0" smtClean="0">
              <a:solidFill>
                <a:srgbClr val="753301"/>
              </a:solidFill>
            </a:rPr>
            <a:t>различать социальное и учебное проектирование?</a:t>
          </a:r>
          <a:endParaRPr lang="ru-RU" dirty="0">
            <a:solidFill>
              <a:srgbClr val="753301"/>
            </a:solidFill>
          </a:endParaRPr>
        </a:p>
      </dgm:t>
    </dgm:pt>
    <dgm:pt modelId="{0D2E9C45-FCF7-45B1-97F2-D140DCA4D82B}" type="parTrans" cxnId="{00F896BB-DBC5-4D4F-B2DB-E23E3868B817}">
      <dgm:prSet/>
      <dgm:spPr/>
      <dgm:t>
        <a:bodyPr/>
        <a:lstStyle/>
        <a:p>
          <a:endParaRPr lang="ru-RU"/>
        </a:p>
      </dgm:t>
    </dgm:pt>
    <dgm:pt modelId="{1C12CC8C-F45F-45F3-BF50-4D7739FFDD3C}" type="sibTrans" cxnId="{00F896BB-DBC5-4D4F-B2DB-E23E3868B817}">
      <dgm:prSet/>
      <dgm:spPr/>
      <dgm:t>
        <a:bodyPr/>
        <a:lstStyle/>
        <a:p>
          <a:endParaRPr lang="ru-RU"/>
        </a:p>
      </dgm:t>
    </dgm:pt>
    <dgm:pt modelId="{228DF2FA-EA6D-4391-A862-7344D1B43044}">
      <dgm:prSet phldrT="[Текст]"/>
      <dgm:spPr>
        <a:solidFill>
          <a:schemeClr val="accent1">
            <a:alpha val="90000"/>
          </a:schemeClr>
        </a:solidFill>
      </dgm:spPr>
      <dgm:t>
        <a:bodyPr/>
        <a:lstStyle/>
        <a:p>
          <a:r>
            <a:rPr lang="ru-RU" b="1" dirty="0" smtClean="0">
              <a:solidFill>
                <a:srgbClr val="CB5801"/>
              </a:solidFill>
            </a:rPr>
            <a:t>А можно </a:t>
          </a:r>
          <a:endParaRPr lang="ru-RU" b="1" dirty="0">
            <a:solidFill>
              <a:srgbClr val="CB5801"/>
            </a:solidFill>
          </a:endParaRPr>
        </a:p>
      </dgm:t>
    </dgm:pt>
    <dgm:pt modelId="{A955483D-1EFC-4F30-A589-CCBD639F1EBC}" type="parTrans" cxnId="{5709ECC0-3BDF-4522-843F-3F2660DC772E}">
      <dgm:prSet/>
      <dgm:spPr/>
      <dgm:t>
        <a:bodyPr/>
        <a:lstStyle/>
        <a:p>
          <a:endParaRPr lang="ru-RU"/>
        </a:p>
      </dgm:t>
    </dgm:pt>
    <dgm:pt modelId="{7FC49C52-55C3-4714-BDEF-689A8B6D01C0}" type="sibTrans" cxnId="{5709ECC0-3BDF-4522-843F-3F2660DC772E}">
      <dgm:prSet/>
      <dgm:spPr/>
      <dgm:t>
        <a:bodyPr/>
        <a:lstStyle/>
        <a:p>
          <a:endParaRPr lang="ru-RU"/>
        </a:p>
      </dgm:t>
    </dgm:pt>
    <dgm:pt modelId="{EB7B8CE9-C5EF-40C0-A3D9-808CD98EB7A1}">
      <dgm:prSet phldrT="[Текст]"/>
      <dgm:spPr/>
      <dgm:t>
        <a:bodyPr/>
        <a:lstStyle/>
        <a:p>
          <a:r>
            <a:rPr lang="ru-RU" b="1" dirty="0" smtClean="0">
              <a:solidFill>
                <a:srgbClr val="753301"/>
              </a:solidFill>
            </a:rPr>
            <a:t>ли сформулировать ряд методических требований к организации проектной деятельности, чтобы её воспитательный потенциал был успешно реализован?</a:t>
          </a:r>
          <a:endParaRPr lang="ru-RU" b="1" dirty="0">
            <a:solidFill>
              <a:srgbClr val="753301"/>
            </a:solidFill>
          </a:endParaRPr>
        </a:p>
      </dgm:t>
    </dgm:pt>
    <dgm:pt modelId="{43FACE5B-F755-493E-B974-A6F37F6F6342}" type="parTrans" cxnId="{06F71EDA-0102-4076-94A3-415561C3A117}">
      <dgm:prSet/>
      <dgm:spPr/>
      <dgm:t>
        <a:bodyPr/>
        <a:lstStyle/>
        <a:p>
          <a:endParaRPr lang="ru-RU"/>
        </a:p>
      </dgm:t>
    </dgm:pt>
    <dgm:pt modelId="{D7282870-159D-49BB-B917-6BF739015602}" type="sibTrans" cxnId="{06F71EDA-0102-4076-94A3-415561C3A117}">
      <dgm:prSet/>
      <dgm:spPr/>
      <dgm:t>
        <a:bodyPr/>
        <a:lstStyle/>
        <a:p>
          <a:endParaRPr lang="ru-RU"/>
        </a:p>
      </dgm:t>
    </dgm:pt>
    <dgm:pt modelId="{A3730338-4E31-4B2D-9BFB-6D0BCFA27B6D}">
      <dgm:prSet/>
      <dgm:spPr/>
      <dgm:t>
        <a:bodyPr/>
        <a:lstStyle/>
        <a:p>
          <a:r>
            <a:rPr lang="ru-RU" b="1" smtClean="0">
              <a:solidFill>
                <a:srgbClr val="753301"/>
              </a:solidFill>
            </a:rPr>
            <a:t>долго могут продолжаться проекты? </a:t>
          </a:r>
          <a:endParaRPr lang="ru-RU" b="1" dirty="0">
            <a:solidFill>
              <a:srgbClr val="753301"/>
            </a:solidFill>
          </a:endParaRPr>
        </a:p>
      </dgm:t>
    </dgm:pt>
    <dgm:pt modelId="{5F29F7CC-B0EA-40CB-ABAD-14A654763E90}" type="parTrans" cxnId="{D1AE2DAE-A876-468B-9696-1ECD10C4F361}">
      <dgm:prSet/>
      <dgm:spPr/>
      <dgm:t>
        <a:bodyPr/>
        <a:lstStyle/>
        <a:p>
          <a:endParaRPr lang="ru-RU"/>
        </a:p>
      </dgm:t>
    </dgm:pt>
    <dgm:pt modelId="{3D55E57F-5BB9-42FE-8E22-E720ABFD6B49}" type="sibTrans" cxnId="{D1AE2DAE-A876-468B-9696-1ECD10C4F361}">
      <dgm:prSet/>
      <dgm:spPr/>
      <dgm:t>
        <a:bodyPr/>
        <a:lstStyle/>
        <a:p>
          <a:endParaRPr lang="ru-RU"/>
        </a:p>
      </dgm:t>
    </dgm:pt>
    <dgm:pt modelId="{0C2A272E-4B57-4ABC-AA89-FCEA9379D8E4}">
      <dgm:prSet/>
      <dgm:spPr/>
      <dgm:t>
        <a:bodyPr/>
        <a:lstStyle/>
        <a:p>
          <a:r>
            <a:rPr lang="ru-RU" b="1" dirty="0" smtClean="0">
              <a:solidFill>
                <a:srgbClr val="753301"/>
              </a:solidFill>
            </a:rPr>
            <a:t>распределить поручения в проектной группе и может ли в начальной школе работать проектная лаборатория?</a:t>
          </a:r>
          <a:endParaRPr lang="ru-RU" b="1" dirty="0">
            <a:solidFill>
              <a:srgbClr val="753301"/>
            </a:solidFill>
          </a:endParaRPr>
        </a:p>
      </dgm:t>
    </dgm:pt>
    <dgm:pt modelId="{2422BE1F-EAE1-4CF5-BFBA-2E60CFF17F6D}" type="parTrans" cxnId="{55BC1D35-A226-4A15-B1DB-2516AE02A831}">
      <dgm:prSet/>
      <dgm:spPr/>
      <dgm:t>
        <a:bodyPr/>
        <a:lstStyle/>
        <a:p>
          <a:endParaRPr lang="ru-RU"/>
        </a:p>
      </dgm:t>
    </dgm:pt>
    <dgm:pt modelId="{3E668F9E-7C49-40B1-B5FF-82C4B627DE49}" type="sibTrans" cxnId="{55BC1D35-A226-4A15-B1DB-2516AE02A831}">
      <dgm:prSet/>
      <dgm:spPr/>
      <dgm:t>
        <a:bodyPr/>
        <a:lstStyle/>
        <a:p>
          <a:endParaRPr lang="ru-RU"/>
        </a:p>
      </dgm:t>
    </dgm:pt>
    <dgm:pt modelId="{1903FC3A-2D74-47D8-BCD6-BE4C104DBEC9}">
      <dgm:prSet/>
      <dgm:spPr/>
      <dgm:t>
        <a:bodyPr/>
        <a:lstStyle/>
        <a:p>
          <a:r>
            <a:rPr lang="ru-RU" b="1" dirty="0" smtClean="0">
              <a:solidFill>
                <a:srgbClr val="753301"/>
              </a:solidFill>
            </a:rPr>
            <a:t>самостоятельно ставить цели деятельности и ориентироваться на их достижение?</a:t>
          </a:r>
          <a:endParaRPr lang="ru-RU" b="1" dirty="0">
            <a:solidFill>
              <a:srgbClr val="753301"/>
            </a:solidFill>
          </a:endParaRPr>
        </a:p>
      </dgm:t>
    </dgm:pt>
    <dgm:pt modelId="{A949EF77-AA03-4657-86BC-62B5760D570E}" type="parTrans" cxnId="{73727B46-F395-4F48-A7E7-10BCE766F774}">
      <dgm:prSet/>
      <dgm:spPr/>
      <dgm:t>
        <a:bodyPr/>
        <a:lstStyle/>
        <a:p>
          <a:endParaRPr lang="ru-RU"/>
        </a:p>
      </dgm:t>
    </dgm:pt>
    <dgm:pt modelId="{DB7067EC-9A0B-421E-8C8D-2DCCDB577D8C}" type="sibTrans" cxnId="{73727B46-F395-4F48-A7E7-10BCE766F774}">
      <dgm:prSet/>
      <dgm:spPr/>
      <dgm:t>
        <a:bodyPr/>
        <a:lstStyle/>
        <a:p>
          <a:endParaRPr lang="ru-RU"/>
        </a:p>
      </dgm:t>
    </dgm:pt>
    <dgm:pt modelId="{F203BA2C-945C-4622-B3EB-233983575AA5}" type="pres">
      <dgm:prSet presAssocID="{C5B147C7-7C57-4643-9AC8-A78408681B08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8C93038-D124-488D-8A92-CCF4BEE2825D}" type="pres">
      <dgm:prSet presAssocID="{4729C65A-68AD-459B-85BB-BF3D43D40FE6}" presName="circle1" presStyleLbl="node1" presStyleIdx="0" presStyleCnt="3"/>
      <dgm:spPr>
        <a:solidFill>
          <a:srgbClr val="F8C568"/>
        </a:solidFill>
      </dgm:spPr>
    </dgm:pt>
    <dgm:pt modelId="{9D12C9FB-569E-4B67-BCCD-3667A2C31F70}" type="pres">
      <dgm:prSet presAssocID="{4729C65A-68AD-459B-85BB-BF3D43D40FE6}" presName="space" presStyleCnt="0"/>
      <dgm:spPr/>
    </dgm:pt>
    <dgm:pt modelId="{6A5C521E-7FEB-4138-A9AA-008ED364FB4B}" type="pres">
      <dgm:prSet presAssocID="{4729C65A-68AD-459B-85BB-BF3D43D40FE6}" presName="rect1" presStyleLbl="alignAcc1" presStyleIdx="0" presStyleCnt="3"/>
      <dgm:spPr/>
      <dgm:t>
        <a:bodyPr/>
        <a:lstStyle/>
        <a:p>
          <a:endParaRPr lang="ru-RU"/>
        </a:p>
      </dgm:t>
    </dgm:pt>
    <dgm:pt modelId="{911ACA5E-2B04-476D-A290-6803BCE3126E}" type="pres">
      <dgm:prSet presAssocID="{C7B907A6-50BD-4421-8039-F4F183BB3BE7}" presName="vertSpace2" presStyleLbl="node1" presStyleIdx="0" presStyleCnt="3"/>
      <dgm:spPr/>
    </dgm:pt>
    <dgm:pt modelId="{C4257F2F-608C-4B89-A00E-897580570A79}" type="pres">
      <dgm:prSet presAssocID="{C7B907A6-50BD-4421-8039-F4F183BB3BE7}" presName="circle2" presStyleLbl="node1" presStyleIdx="1" presStyleCnt="3"/>
      <dgm:spPr>
        <a:solidFill>
          <a:srgbClr val="FEA562"/>
        </a:solidFill>
      </dgm:spPr>
    </dgm:pt>
    <dgm:pt modelId="{0DA84AA4-187F-4126-82AE-0A32B7E88BB3}" type="pres">
      <dgm:prSet presAssocID="{C7B907A6-50BD-4421-8039-F4F183BB3BE7}" presName="rect2" presStyleLbl="alignAcc1" presStyleIdx="1" presStyleCnt="3"/>
      <dgm:spPr/>
      <dgm:t>
        <a:bodyPr/>
        <a:lstStyle/>
        <a:p>
          <a:endParaRPr lang="ru-RU"/>
        </a:p>
      </dgm:t>
    </dgm:pt>
    <dgm:pt modelId="{64A6E655-C15E-40FC-BFC6-7D673A0CD737}" type="pres">
      <dgm:prSet presAssocID="{228DF2FA-EA6D-4391-A862-7344D1B43044}" presName="vertSpace3" presStyleLbl="node1" presStyleIdx="1" presStyleCnt="3"/>
      <dgm:spPr/>
    </dgm:pt>
    <dgm:pt modelId="{950A8273-4DFA-4F1B-B99B-B61E65C25A8F}" type="pres">
      <dgm:prSet presAssocID="{228DF2FA-EA6D-4391-A862-7344D1B43044}" presName="circle3" presStyleLbl="node1" presStyleIdx="2" presStyleCnt="3"/>
      <dgm:spPr/>
    </dgm:pt>
    <dgm:pt modelId="{113D0FE5-5CA8-4BCA-9DF0-D0E60AD1CEB6}" type="pres">
      <dgm:prSet presAssocID="{228DF2FA-EA6D-4391-A862-7344D1B43044}" presName="rect3" presStyleLbl="alignAcc1" presStyleIdx="2" presStyleCnt="3"/>
      <dgm:spPr/>
      <dgm:t>
        <a:bodyPr/>
        <a:lstStyle/>
        <a:p>
          <a:endParaRPr lang="ru-RU"/>
        </a:p>
      </dgm:t>
    </dgm:pt>
    <dgm:pt modelId="{449AEF35-B81E-4EC3-AFF2-32503543BF9B}" type="pres">
      <dgm:prSet presAssocID="{4729C65A-68AD-459B-85BB-BF3D43D40FE6}" presName="rect1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EA66FA-6A3B-441B-B2F8-F8F1DBB6FA9C}" type="pres">
      <dgm:prSet presAssocID="{4729C65A-68AD-459B-85BB-BF3D43D40FE6}" presName="rect1ChTx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42577C-34F0-4A3C-A144-CA3725DCE265}" type="pres">
      <dgm:prSet presAssocID="{C7B907A6-50BD-4421-8039-F4F183BB3BE7}" presName="rect2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5B90F5-01AC-420C-8F78-3B2E152654D5}" type="pres">
      <dgm:prSet presAssocID="{C7B907A6-50BD-4421-8039-F4F183BB3BE7}" presName="rect2ChTx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EC33D0-71B3-4C8B-8076-F63872A9530B}" type="pres">
      <dgm:prSet presAssocID="{228DF2FA-EA6D-4391-A862-7344D1B43044}" presName="rect3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51268E-41D3-440D-B36C-AEC116F74F3D}" type="pres">
      <dgm:prSet presAssocID="{228DF2FA-EA6D-4391-A862-7344D1B43044}" presName="rect3ChTx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286FCC4-B715-498F-A364-F5BCCC7D1E51}" srcId="{C5B147C7-7C57-4643-9AC8-A78408681B08}" destId="{C7B907A6-50BD-4421-8039-F4F183BB3BE7}" srcOrd="1" destOrd="0" parTransId="{77831D91-CA3D-4285-B52B-7A2A2DDB29AD}" sibTransId="{2833D8E2-3445-4018-BAB4-B36C9C14C134}"/>
    <dgm:cxn modelId="{73727B46-F395-4F48-A7E7-10BCE766F774}" srcId="{C7B907A6-50BD-4421-8039-F4F183BB3BE7}" destId="{1903FC3A-2D74-47D8-BCD6-BE4C104DBEC9}" srcOrd="3" destOrd="0" parTransId="{A949EF77-AA03-4657-86BC-62B5760D570E}" sibTransId="{DB7067EC-9A0B-421E-8C8D-2DCCDB577D8C}"/>
    <dgm:cxn modelId="{5709ECC0-3BDF-4522-843F-3F2660DC772E}" srcId="{C5B147C7-7C57-4643-9AC8-A78408681B08}" destId="{228DF2FA-EA6D-4391-A862-7344D1B43044}" srcOrd="2" destOrd="0" parTransId="{A955483D-1EFC-4F30-A589-CCBD639F1EBC}" sibTransId="{7FC49C52-55C3-4714-BDEF-689A8B6D01C0}"/>
    <dgm:cxn modelId="{281F0CBA-3908-476E-BFE6-6BA53E2867B2}" srcId="{C5B147C7-7C57-4643-9AC8-A78408681B08}" destId="{4729C65A-68AD-459B-85BB-BF3D43D40FE6}" srcOrd="0" destOrd="0" parTransId="{A92E0156-06A5-4220-96FD-519EFF0DAE1E}" sibTransId="{1C5BF7EA-E4B3-488C-BEE1-D577767B423A}"/>
    <dgm:cxn modelId="{275C967D-2B2C-48B8-B2F4-EB2494CAB1C4}" type="presOf" srcId="{EB7B8CE9-C5EF-40C0-A3D9-808CD98EB7A1}" destId="{4151268E-41D3-440D-B36C-AEC116F74F3D}" srcOrd="0" destOrd="0" presId="urn:microsoft.com/office/officeart/2005/8/layout/target3"/>
    <dgm:cxn modelId="{D1AE2DAE-A876-468B-9696-1ECD10C4F361}" srcId="{C7B907A6-50BD-4421-8039-F4F183BB3BE7}" destId="{A3730338-4E31-4B2D-9BFB-6D0BCFA27B6D}" srcOrd="1" destOrd="0" parTransId="{5F29F7CC-B0EA-40CB-ABAD-14A654763E90}" sibTransId="{3D55E57F-5BB9-42FE-8E22-E720ABFD6B49}"/>
    <dgm:cxn modelId="{6014DA95-4895-40F0-87AF-52C2DC03CAA6}" type="presOf" srcId="{C7B907A6-50BD-4421-8039-F4F183BB3BE7}" destId="{6142577C-34F0-4A3C-A144-CA3725DCE265}" srcOrd="1" destOrd="0" presId="urn:microsoft.com/office/officeart/2005/8/layout/target3"/>
    <dgm:cxn modelId="{00F896BB-DBC5-4D4F-B2DB-E23E3868B817}" srcId="{C7B907A6-50BD-4421-8039-F4F183BB3BE7}" destId="{49FE9C74-76C1-4DF4-A07D-F5C6B9C74419}" srcOrd="0" destOrd="0" parTransId="{0D2E9C45-FCF7-45B1-97F2-D140DCA4D82B}" sibTransId="{1C12CC8C-F45F-45F3-BF50-4D7739FFDD3C}"/>
    <dgm:cxn modelId="{65EEFF55-4A10-4A03-8EF1-3EC64046F3F9}" type="presOf" srcId="{C5B147C7-7C57-4643-9AC8-A78408681B08}" destId="{F203BA2C-945C-4622-B3EB-233983575AA5}" srcOrd="0" destOrd="0" presId="urn:microsoft.com/office/officeart/2005/8/layout/target3"/>
    <dgm:cxn modelId="{7611D77B-D763-437A-B9D2-7EF4DC079296}" type="presOf" srcId="{4729C65A-68AD-459B-85BB-BF3D43D40FE6}" destId="{449AEF35-B81E-4EC3-AFF2-32503543BF9B}" srcOrd="1" destOrd="0" presId="urn:microsoft.com/office/officeart/2005/8/layout/target3"/>
    <dgm:cxn modelId="{06F71EDA-0102-4076-94A3-415561C3A117}" srcId="{228DF2FA-EA6D-4391-A862-7344D1B43044}" destId="{EB7B8CE9-C5EF-40C0-A3D9-808CD98EB7A1}" srcOrd="0" destOrd="0" parTransId="{43FACE5B-F755-493E-B974-A6F37F6F6342}" sibTransId="{D7282870-159D-49BB-B917-6BF739015602}"/>
    <dgm:cxn modelId="{55BC1D35-A226-4A15-B1DB-2516AE02A831}" srcId="{C7B907A6-50BD-4421-8039-F4F183BB3BE7}" destId="{0C2A272E-4B57-4ABC-AA89-FCEA9379D8E4}" srcOrd="2" destOrd="0" parTransId="{2422BE1F-EAE1-4CF5-BFBA-2E60CFF17F6D}" sibTransId="{3E668F9E-7C49-40B1-B5FF-82C4B627DE49}"/>
    <dgm:cxn modelId="{D23E49B7-249C-4107-869D-2C2B3B9E1132}" type="presOf" srcId="{A3730338-4E31-4B2D-9BFB-6D0BCFA27B6D}" destId="{485B90F5-01AC-420C-8F78-3B2E152654D5}" srcOrd="0" destOrd="1" presId="urn:microsoft.com/office/officeart/2005/8/layout/target3"/>
    <dgm:cxn modelId="{32CCA545-0C64-47FA-8207-8D0C007FC1D4}" type="presOf" srcId="{C7B907A6-50BD-4421-8039-F4F183BB3BE7}" destId="{0DA84AA4-187F-4126-82AE-0A32B7E88BB3}" srcOrd="0" destOrd="0" presId="urn:microsoft.com/office/officeart/2005/8/layout/target3"/>
    <dgm:cxn modelId="{AC0C4F32-4817-4E5A-8C0E-DBB7D51047C4}" type="presOf" srcId="{228DF2FA-EA6D-4391-A862-7344D1B43044}" destId="{113D0FE5-5CA8-4BCA-9DF0-D0E60AD1CEB6}" srcOrd="0" destOrd="0" presId="urn:microsoft.com/office/officeart/2005/8/layout/target3"/>
    <dgm:cxn modelId="{A94CA3F0-2B01-42AB-B566-C82B9255335F}" srcId="{4729C65A-68AD-459B-85BB-BF3D43D40FE6}" destId="{39B7F8D5-0CAD-4BF3-AF8E-7EB2CFE43D05}" srcOrd="0" destOrd="0" parTransId="{AA5A0103-B1B8-4057-8B17-B3DF7925C6FE}" sibTransId="{77947F41-1445-4799-8404-DB829304E73E}"/>
    <dgm:cxn modelId="{B5FE7C6E-527D-4F92-9220-5EF0340FE5AD}" type="presOf" srcId="{39B7F8D5-0CAD-4BF3-AF8E-7EB2CFE43D05}" destId="{FBEA66FA-6A3B-441B-B2F8-F8F1DBB6FA9C}" srcOrd="0" destOrd="0" presId="urn:microsoft.com/office/officeart/2005/8/layout/target3"/>
    <dgm:cxn modelId="{F2C68D2B-8364-4517-AC13-EC5BB06FB889}" type="presOf" srcId="{4729C65A-68AD-459B-85BB-BF3D43D40FE6}" destId="{6A5C521E-7FEB-4138-A9AA-008ED364FB4B}" srcOrd="0" destOrd="0" presId="urn:microsoft.com/office/officeart/2005/8/layout/target3"/>
    <dgm:cxn modelId="{B5FCE21C-EC78-4D5C-BDFD-282BB1A57589}" type="presOf" srcId="{0C2A272E-4B57-4ABC-AA89-FCEA9379D8E4}" destId="{485B90F5-01AC-420C-8F78-3B2E152654D5}" srcOrd="0" destOrd="2" presId="urn:microsoft.com/office/officeart/2005/8/layout/target3"/>
    <dgm:cxn modelId="{E24E34DC-81C7-4F76-8E1F-D91326651CC6}" type="presOf" srcId="{49FE9C74-76C1-4DF4-A07D-F5C6B9C74419}" destId="{485B90F5-01AC-420C-8F78-3B2E152654D5}" srcOrd="0" destOrd="0" presId="urn:microsoft.com/office/officeart/2005/8/layout/target3"/>
    <dgm:cxn modelId="{6547E852-8CA8-4556-B84A-F0F6DF34CFB0}" type="presOf" srcId="{1903FC3A-2D74-47D8-BCD6-BE4C104DBEC9}" destId="{485B90F5-01AC-420C-8F78-3B2E152654D5}" srcOrd="0" destOrd="3" presId="urn:microsoft.com/office/officeart/2005/8/layout/target3"/>
    <dgm:cxn modelId="{A908021F-996B-4BBB-82CB-78C20641FA9D}" type="presOf" srcId="{228DF2FA-EA6D-4391-A862-7344D1B43044}" destId="{CBEC33D0-71B3-4C8B-8076-F63872A9530B}" srcOrd="1" destOrd="0" presId="urn:microsoft.com/office/officeart/2005/8/layout/target3"/>
    <dgm:cxn modelId="{CBD60A4F-4DA2-4F24-87F9-FE18D1320697}" type="presParOf" srcId="{F203BA2C-945C-4622-B3EB-233983575AA5}" destId="{68C93038-D124-488D-8A92-CCF4BEE2825D}" srcOrd="0" destOrd="0" presId="urn:microsoft.com/office/officeart/2005/8/layout/target3"/>
    <dgm:cxn modelId="{9B59FD4F-60A4-4CDE-B2F3-229D5BD517E7}" type="presParOf" srcId="{F203BA2C-945C-4622-B3EB-233983575AA5}" destId="{9D12C9FB-569E-4B67-BCCD-3667A2C31F70}" srcOrd="1" destOrd="0" presId="urn:microsoft.com/office/officeart/2005/8/layout/target3"/>
    <dgm:cxn modelId="{AFFD9B4B-63E7-43A4-8946-023879584DC6}" type="presParOf" srcId="{F203BA2C-945C-4622-B3EB-233983575AA5}" destId="{6A5C521E-7FEB-4138-A9AA-008ED364FB4B}" srcOrd="2" destOrd="0" presId="urn:microsoft.com/office/officeart/2005/8/layout/target3"/>
    <dgm:cxn modelId="{93349271-64A7-4CBE-B888-E24BB1943D28}" type="presParOf" srcId="{F203BA2C-945C-4622-B3EB-233983575AA5}" destId="{911ACA5E-2B04-476D-A290-6803BCE3126E}" srcOrd="3" destOrd="0" presId="urn:microsoft.com/office/officeart/2005/8/layout/target3"/>
    <dgm:cxn modelId="{1FE01066-693A-4D0F-823C-46E881CF90C0}" type="presParOf" srcId="{F203BA2C-945C-4622-B3EB-233983575AA5}" destId="{C4257F2F-608C-4B89-A00E-897580570A79}" srcOrd="4" destOrd="0" presId="urn:microsoft.com/office/officeart/2005/8/layout/target3"/>
    <dgm:cxn modelId="{755959CE-E6F0-497E-A9FB-4E6041E0A0CE}" type="presParOf" srcId="{F203BA2C-945C-4622-B3EB-233983575AA5}" destId="{0DA84AA4-187F-4126-82AE-0A32B7E88BB3}" srcOrd="5" destOrd="0" presId="urn:microsoft.com/office/officeart/2005/8/layout/target3"/>
    <dgm:cxn modelId="{01B4EA3A-8D2A-4D5E-9F41-1F9453A38DE8}" type="presParOf" srcId="{F203BA2C-945C-4622-B3EB-233983575AA5}" destId="{64A6E655-C15E-40FC-BFC6-7D673A0CD737}" srcOrd="6" destOrd="0" presId="urn:microsoft.com/office/officeart/2005/8/layout/target3"/>
    <dgm:cxn modelId="{A8E5C3A5-362E-4B1D-8FD3-C3BE063329AB}" type="presParOf" srcId="{F203BA2C-945C-4622-B3EB-233983575AA5}" destId="{950A8273-4DFA-4F1B-B99B-B61E65C25A8F}" srcOrd="7" destOrd="0" presId="urn:microsoft.com/office/officeart/2005/8/layout/target3"/>
    <dgm:cxn modelId="{99822D0E-1516-4897-AAA8-A4C12FB21D60}" type="presParOf" srcId="{F203BA2C-945C-4622-B3EB-233983575AA5}" destId="{113D0FE5-5CA8-4BCA-9DF0-D0E60AD1CEB6}" srcOrd="8" destOrd="0" presId="urn:microsoft.com/office/officeart/2005/8/layout/target3"/>
    <dgm:cxn modelId="{56ED98E5-DA69-43DB-87EF-B19B8E60EFB5}" type="presParOf" srcId="{F203BA2C-945C-4622-B3EB-233983575AA5}" destId="{449AEF35-B81E-4EC3-AFF2-32503543BF9B}" srcOrd="9" destOrd="0" presId="urn:microsoft.com/office/officeart/2005/8/layout/target3"/>
    <dgm:cxn modelId="{6EE6A803-B6C1-4A56-AECD-4004B2693662}" type="presParOf" srcId="{F203BA2C-945C-4622-B3EB-233983575AA5}" destId="{FBEA66FA-6A3B-441B-B2F8-F8F1DBB6FA9C}" srcOrd="10" destOrd="0" presId="urn:microsoft.com/office/officeart/2005/8/layout/target3"/>
    <dgm:cxn modelId="{9E892B11-F252-44D3-A119-0027DE0D7EDA}" type="presParOf" srcId="{F203BA2C-945C-4622-B3EB-233983575AA5}" destId="{6142577C-34F0-4A3C-A144-CA3725DCE265}" srcOrd="11" destOrd="0" presId="urn:microsoft.com/office/officeart/2005/8/layout/target3"/>
    <dgm:cxn modelId="{8C061769-3819-4B4D-969A-159E633EA1C4}" type="presParOf" srcId="{F203BA2C-945C-4622-B3EB-233983575AA5}" destId="{485B90F5-01AC-420C-8F78-3B2E152654D5}" srcOrd="12" destOrd="0" presId="urn:microsoft.com/office/officeart/2005/8/layout/target3"/>
    <dgm:cxn modelId="{3B52A776-CFFC-48D8-A946-6F7BDC9A731A}" type="presParOf" srcId="{F203BA2C-945C-4622-B3EB-233983575AA5}" destId="{CBEC33D0-71B3-4C8B-8076-F63872A9530B}" srcOrd="13" destOrd="0" presId="urn:microsoft.com/office/officeart/2005/8/layout/target3"/>
    <dgm:cxn modelId="{671A53D2-20FC-4F3A-9266-51C9FB6F8D2B}" type="presParOf" srcId="{F203BA2C-945C-4622-B3EB-233983575AA5}" destId="{4151268E-41D3-440D-B36C-AEC116F74F3D}" srcOrd="14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49EF5B-B3E2-4D2D-BF4A-CE3B4C6C31B7}">
      <dsp:nvSpPr>
        <dsp:cNvPr id="0" name=""/>
        <dsp:cNvSpPr/>
      </dsp:nvSpPr>
      <dsp:spPr>
        <a:xfrm rot="5400000">
          <a:off x="-241137" y="3070663"/>
          <a:ext cx="1607586" cy="1125310"/>
        </a:xfrm>
        <a:prstGeom prst="chevron">
          <a:avLst/>
        </a:prstGeom>
        <a:solidFill>
          <a:srgbClr val="BD3E31"/>
        </a:solidFill>
        <a:ln w="1270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F9CE63"/>
              </a:solidFill>
              <a:latin typeface="+mn-lt"/>
              <a:cs typeface="Calibri" pitchFamily="34" charset="0"/>
            </a:rPr>
            <a:t>Рекомендуют</a:t>
          </a:r>
          <a:endParaRPr lang="ru-RU" sz="1100" b="1" kern="1200" dirty="0">
            <a:solidFill>
              <a:srgbClr val="F9CE63"/>
            </a:solidFill>
            <a:latin typeface="+mn-lt"/>
            <a:cs typeface="Calibri" pitchFamily="34" charset="0"/>
          </a:endParaRPr>
        </a:p>
      </dsp:txBody>
      <dsp:txXfrm rot="-5400000">
        <a:off x="1" y="3392180"/>
        <a:ext cx="1125310" cy="482276"/>
      </dsp:txXfrm>
    </dsp:sp>
    <dsp:sp modelId="{0BB9B921-F3BC-4F05-B374-A19EFE8AB6D2}">
      <dsp:nvSpPr>
        <dsp:cNvPr id="0" name=""/>
        <dsp:cNvSpPr/>
      </dsp:nvSpPr>
      <dsp:spPr>
        <a:xfrm rot="5400000">
          <a:off x="4612189" y="-654476"/>
          <a:ext cx="1044931" cy="801868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altLang="ru-RU" sz="1500" b="1" kern="1200" dirty="0" smtClean="0">
              <a:solidFill>
                <a:schemeClr val="tx1"/>
              </a:solidFill>
              <a:latin typeface="+mn-lt"/>
              <a:cs typeface="Calibri" pitchFamily="34" charset="0"/>
            </a:rPr>
            <a:t>к использованию при реализации имеющих государственную аккредитацию образовательных программ начального общего, основного общего, среднего общего образования</a:t>
          </a:r>
          <a:endParaRPr lang="ru-RU" sz="1500" b="1" kern="1200" dirty="0">
            <a:solidFill>
              <a:schemeClr val="tx1"/>
            </a:solidFill>
            <a:latin typeface="+mn-lt"/>
          </a:endParaRPr>
        </a:p>
      </dsp:txBody>
      <dsp:txXfrm rot="-5400000">
        <a:off x="1125311" y="2883411"/>
        <a:ext cx="7967680" cy="942913"/>
      </dsp:txXfrm>
    </dsp:sp>
    <dsp:sp modelId="{D995D719-846F-4956-B031-4D06EC615475}">
      <dsp:nvSpPr>
        <dsp:cNvPr id="0" name=""/>
        <dsp:cNvSpPr/>
      </dsp:nvSpPr>
      <dsp:spPr>
        <a:xfrm rot="5400000">
          <a:off x="-241137" y="253040"/>
          <a:ext cx="1607586" cy="1125310"/>
        </a:xfrm>
        <a:prstGeom prst="chevron">
          <a:avLst/>
        </a:prstGeom>
        <a:solidFill>
          <a:srgbClr val="BD3E31"/>
        </a:solidFill>
        <a:ln w="1270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100" b="1" kern="1200" dirty="0" smtClean="0">
              <a:solidFill>
                <a:srgbClr val="F9CE63"/>
              </a:solidFill>
              <a:latin typeface="+mn-lt"/>
            </a:rPr>
            <a:t>Соответствуют</a:t>
          </a:r>
          <a:endParaRPr lang="ru-RU" sz="1100" b="1" kern="1200" dirty="0">
            <a:solidFill>
              <a:srgbClr val="F9CE63"/>
            </a:solidFill>
            <a:latin typeface="+mn-lt"/>
          </a:endParaRPr>
        </a:p>
      </dsp:txBody>
      <dsp:txXfrm rot="-5400000">
        <a:off x="1" y="574557"/>
        <a:ext cx="1125310" cy="482276"/>
      </dsp:txXfrm>
    </dsp:sp>
    <dsp:sp modelId="{057A6913-E760-419A-A362-0D3A3C43F692}">
      <dsp:nvSpPr>
        <dsp:cNvPr id="0" name=""/>
        <dsp:cNvSpPr/>
      </dsp:nvSpPr>
      <dsp:spPr>
        <a:xfrm rot="5400000">
          <a:off x="4612189" y="-3474988"/>
          <a:ext cx="1044931" cy="801868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altLang="ru-RU" sz="1500" b="1" kern="1200" dirty="0" smtClean="0">
              <a:solidFill>
                <a:srgbClr val="000000"/>
              </a:solidFill>
              <a:latin typeface="+mn-lt"/>
            </a:rPr>
            <a:t>Федеральному государственному образовательному стандарту  (ФГОС ООО)</a:t>
          </a:r>
          <a:endParaRPr lang="ru-RU" sz="1500" b="1" kern="1200" dirty="0">
            <a:latin typeface="+mn-lt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b="1" i="0" kern="1200" dirty="0" smtClean="0"/>
            <a:t>Концепция духовно-нравственного развития и воспитания личности гражданина России</a:t>
          </a:r>
          <a:endParaRPr lang="ru-RU" sz="1500" b="1" kern="1200" dirty="0">
            <a:latin typeface="+mn-lt"/>
          </a:endParaRPr>
        </a:p>
      </dsp:txBody>
      <dsp:txXfrm rot="-5400000">
        <a:off x="1125311" y="62899"/>
        <a:ext cx="7967680" cy="942913"/>
      </dsp:txXfrm>
    </dsp:sp>
    <dsp:sp modelId="{27A1C123-90E0-46D8-83BA-68375230FA9C}">
      <dsp:nvSpPr>
        <dsp:cNvPr id="0" name=""/>
        <dsp:cNvSpPr/>
      </dsp:nvSpPr>
      <dsp:spPr>
        <a:xfrm rot="5400000">
          <a:off x="-241137" y="1721800"/>
          <a:ext cx="1607586" cy="1125310"/>
        </a:xfrm>
        <a:prstGeom prst="chevron">
          <a:avLst/>
        </a:prstGeom>
        <a:solidFill>
          <a:srgbClr val="BD3E31"/>
        </a:solidFill>
        <a:ln w="1270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100" b="1" kern="1200" dirty="0" smtClean="0">
              <a:solidFill>
                <a:srgbClr val="F9CE63"/>
              </a:solidFill>
              <a:latin typeface="+mn-lt"/>
            </a:rPr>
            <a:t>Успешно прошли</a:t>
          </a:r>
          <a:endParaRPr lang="ru-RU" sz="1100" b="1" kern="1200" dirty="0">
            <a:solidFill>
              <a:srgbClr val="F9CE63"/>
            </a:solidFill>
            <a:latin typeface="+mn-lt"/>
          </a:endParaRPr>
        </a:p>
      </dsp:txBody>
      <dsp:txXfrm rot="-5400000">
        <a:off x="1" y="2043317"/>
        <a:ext cx="1125310" cy="482276"/>
      </dsp:txXfrm>
    </dsp:sp>
    <dsp:sp modelId="{93850095-077E-45EF-A2FB-43B5A263540D}">
      <dsp:nvSpPr>
        <dsp:cNvPr id="0" name=""/>
        <dsp:cNvSpPr/>
      </dsp:nvSpPr>
      <dsp:spPr>
        <a:xfrm rot="5400000">
          <a:off x="4612189" y="-2082819"/>
          <a:ext cx="1044931" cy="801868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altLang="ru-RU" sz="1500" b="1" kern="1200" dirty="0" smtClean="0">
              <a:solidFill>
                <a:srgbClr val="000000"/>
              </a:solidFill>
              <a:latin typeface="+mn-lt"/>
            </a:rPr>
            <a:t>научную экспертизу (РИО)</a:t>
          </a:r>
          <a:endParaRPr lang="ru-RU" sz="1500" b="1" kern="1200" dirty="0">
            <a:latin typeface="+mn-lt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altLang="ru-RU" sz="1500" b="1" kern="1200" dirty="0" smtClean="0">
              <a:solidFill>
                <a:srgbClr val="000000"/>
              </a:solidFill>
              <a:latin typeface="+mn-lt"/>
            </a:rPr>
            <a:t>общественную экспертизу (РШБА)</a:t>
          </a:r>
          <a:endParaRPr lang="ru-RU" altLang="ru-RU" sz="1500" b="1" kern="1200" dirty="0">
            <a:solidFill>
              <a:srgbClr val="000000"/>
            </a:solidFill>
            <a:latin typeface="+mn-lt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altLang="ru-RU" sz="1500" b="1" kern="1200" dirty="0" smtClean="0">
              <a:solidFill>
                <a:srgbClr val="000000"/>
              </a:solidFill>
              <a:latin typeface="+mn-lt"/>
            </a:rPr>
            <a:t>педагогическую экспертизу (РАН)</a:t>
          </a:r>
          <a:endParaRPr lang="ru-RU" sz="1500" b="1" kern="1200" dirty="0">
            <a:latin typeface="+mn-lt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500" b="1" kern="1200" dirty="0">
            <a:latin typeface="+mn-lt"/>
          </a:endParaRPr>
        </a:p>
      </dsp:txBody>
      <dsp:txXfrm rot="-5400000">
        <a:off x="1125311" y="1455068"/>
        <a:ext cx="7967680" cy="942913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FA6C28-9359-4EEC-8955-D7335549AE39}">
      <dsp:nvSpPr>
        <dsp:cNvPr id="0" name=""/>
        <dsp:cNvSpPr/>
      </dsp:nvSpPr>
      <dsp:spPr>
        <a:xfrm>
          <a:off x="1919" y="0"/>
          <a:ext cx="2986980" cy="5040560"/>
        </a:xfrm>
        <a:prstGeom prst="roundRect">
          <a:avLst>
            <a:gd name="adj" fmla="val 10000"/>
          </a:avLst>
        </a:prstGeom>
        <a:solidFill>
          <a:srgbClr val="F59433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smtClean="0">
              <a:cs typeface="Calibri" pitchFamily="34" charset="0"/>
            </a:rPr>
            <a:t>Здоровьесберегающие технологии</a:t>
          </a:r>
          <a:endParaRPr lang="ru-RU" sz="1800" kern="1200" dirty="0"/>
        </a:p>
      </dsp:txBody>
      <dsp:txXfrm>
        <a:off x="1919" y="2016224"/>
        <a:ext cx="2986980" cy="2016224"/>
      </dsp:txXfrm>
    </dsp:sp>
    <dsp:sp modelId="{653E0B96-C278-4DAB-B7F5-A6DF6135BED1}">
      <dsp:nvSpPr>
        <dsp:cNvPr id="0" name=""/>
        <dsp:cNvSpPr/>
      </dsp:nvSpPr>
      <dsp:spPr>
        <a:xfrm>
          <a:off x="656156" y="302433"/>
          <a:ext cx="1678506" cy="1678506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62FD09B5-0F9E-46EA-A190-6016ADA1B1C2}">
      <dsp:nvSpPr>
        <dsp:cNvPr id="0" name=""/>
        <dsp:cNvSpPr/>
      </dsp:nvSpPr>
      <dsp:spPr>
        <a:xfrm>
          <a:off x="3078509" y="0"/>
          <a:ext cx="2986980" cy="5040560"/>
        </a:xfrm>
        <a:prstGeom prst="roundRect">
          <a:avLst>
            <a:gd name="adj" fmla="val 10000"/>
          </a:avLst>
        </a:prstGeom>
        <a:solidFill>
          <a:srgbClr val="F5B033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Качественное образование </a:t>
          </a:r>
          <a:endParaRPr lang="ru-RU" sz="1800" b="1" kern="1200" dirty="0"/>
        </a:p>
      </dsp:txBody>
      <dsp:txXfrm>
        <a:off x="3078509" y="2016224"/>
        <a:ext cx="2986980" cy="2016224"/>
      </dsp:txXfrm>
    </dsp:sp>
    <dsp:sp modelId="{718E7E4B-31A2-421A-99C7-06CC7A05B6E8}">
      <dsp:nvSpPr>
        <dsp:cNvPr id="0" name=""/>
        <dsp:cNvSpPr/>
      </dsp:nvSpPr>
      <dsp:spPr>
        <a:xfrm>
          <a:off x="3732746" y="302433"/>
          <a:ext cx="1678506" cy="1678506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BBDDF26C-97B5-42B4-A2E6-2FBA0F0448DB}">
      <dsp:nvSpPr>
        <dsp:cNvPr id="0" name=""/>
        <dsp:cNvSpPr/>
      </dsp:nvSpPr>
      <dsp:spPr>
        <a:xfrm>
          <a:off x="6155099" y="0"/>
          <a:ext cx="2986980" cy="5040560"/>
        </a:xfrm>
        <a:prstGeom prst="roundRect">
          <a:avLst>
            <a:gd name="adj" fmla="val 10000"/>
          </a:avLst>
        </a:prstGeom>
        <a:solidFill>
          <a:srgbClr val="F8C568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Успешное развитие каждого ребенка, живущего в нашей стране </a:t>
          </a:r>
          <a:endParaRPr lang="ru-RU" sz="1800" b="1" kern="1200" dirty="0"/>
        </a:p>
      </dsp:txBody>
      <dsp:txXfrm>
        <a:off x="6155099" y="2016224"/>
        <a:ext cx="2986980" cy="2016224"/>
      </dsp:txXfrm>
    </dsp:sp>
    <dsp:sp modelId="{5221C420-5F63-4744-90DB-236384A930DC}">
      <dsp:nvSpPr>
        <dsp:cNvPr id="0" name=""/>
        <dsp:cNvSpPr/>
      </dsp:nvSpPr>
      <dsp:spPr>
        <a:xfrm>
          <a:off x="6809336" y="302433"/>
          <a:ext cx="1678506" cy="1678506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A274ADEC-15B5-4098-B476-4E315FB286DF}">
      <dsp:nvSpPr>
        <dsp:cNvPr id="0" name=""/>
        <dsp:cNvSpPr/>
      </dsp:nvSpPr>
      <dsp:spPr>
        <a:xfrm>
          <a:off x="365759" y="4032448"/>
          <a:ext cx="8412480" cy="756084"/>
        </a:xfrm>
        <a:prstGeom prst="left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flat" dir="t"/>
        </a:scene3d>
        <a:sp3d z="190500"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FA1D9F-79D4-4360-A399-B667BF37E2CE}">
      <dsp:nvSpPr>
        <dsp:cNvPr id="0" name=""/>
        <dsp:cNvSpPr/>
      </dsp:nvSpPr>
      <dsp:spPr>
        <a:xfrm rot="10800000">
          <a:off x="1477289" y="0"/>
          <a:ext cx="5075843" cy="855247"/>
        </a:xfrm>
        <a:prstGeom prst="homePlate">
          <a:avLst/>
        </a:prstGeom>
        <a:solidFill>
          <a:srgbClr val="F5B033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7141" tIns="83820" rIns="156464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2200" kern="1200" dirty="0" smtClean="0">
              <a:solidFill>
                <a:srgbClr val="753301"/>
              </a:solidFill>
              <a:latin typeface="Times New Roman" pitchFamily="18" charset="0"/>
              <a:cs typeface="Times New Roman" pitchFamily="18" charset="0"/>
            </a:rPr>
            <a:t>Духовно-нравственное направление</a:t>
          </a:r>
          <a:endParaRPr lang="ru-RU" sz="2200" kern="1200" dirty="0">
            <a:solidFill>
              <a:srgbClr val="753301"/>
            </a:solidFill>
          </a:endParaRPr>
        </a:p>
      </dsp:txBody>
      <dsp:txXfrm rot="10800000">
        <a:off x="1691101" y="0"/>
        <a:ext cx="4862031" cy="855247"/>
      </dsp:txXfrm>
    </dsp:sp>
    <dsp:sp modelId="{A859793D-3133-4262-AB19-D046A3037485}">
      <dsp:nvSpPr>
        <dsp:cNvPr id="0" name=""/>
        <dsp:cNvSpPr/>
      </dsp:nvSpPr>
      <dsp:spPr>
        <a:xfrm>
          <a:off x="1064690" y="1888"/>
          <a:ext cx="855247" cy="855247"/>
        </a:xfrm>
        <a:prstGeom prst="ellipse">
          <a:avLst/>
        </a:prstGeom>
        <a:blipFill rotWithShape="0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1E133C-1C80-4C87-824D-BBA53F8AF44B}">
      <dsp:nvSpPr>
        <dsp:cNvPr id="0" name=""/>
        <dsp:cNvSpPr/>
      </dsp:nvSpPr>
      <dsp:spPr>
        <a:xfrm rot="10800000">
          <a:off x="1492314" y="1112434"/>
          <a:ext cx="5075843" cy="855247"/>
        </a:xfrm>
        <a:prstGeom prst="homePlate">
          <a:avLst/>
        </a:prstGeom>
        <a:solidFill>
          <a:srgbClr val="F8C568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7141" tIns="83820" rIns="156464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solidFill>
                <a:srgbClr val="753301"/>
              </a:solidFill>
            </a:rPr>
            <a:t>Социальное направление</a:t>
          </a:r>
          <a:endParaRPr lang="ru-RU" sz="2200" kern="1200" dirty="0">
            <a:solidFill>
              <a:srgbClr val="753301"/>
            </a:solidFill>
          </a:endParaRPr>
        </a:p>
      </dsp:txBody>
      <dsp:txXfrm rot="10800000">
        <a:off x="1706126" y="1112434"/>
        <a:ext cx="4862031" cy="855247"/>
      </dsp:txXfrm>
    </dsp:sp>
    <dsp:sp modelId="{81841804-8133-4865-965B-6887328E0A1E}">
      <dsp:nvSpPr>
        <dsp:cNvPr id="0" name=""/>
        <dsp:cNvSpPr/>
      </dsp:nvSpPr>
      <dsp:spPr>
        <a:xfrm>
          <a:off x="1064690" y="1112434"/>
          <a:ext cx="855247" cy="855247"/>
        </a:xfrm>
        <a:prstGeom prst="ellipse">
          <a:avLst/>
        </a:prstGeom>
        <a:blipFill rotWithShape="0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C5B649-40AC-4FF8-B24D-E79655BAD50B}">
      <dsp:nvSpPr>
        <dsp:cNvPr id="0" name=""/>
        <dsp:cNvSpPr/>
      </dsp:nvSpPr>
      <dsp:spPr>
        <a:xfrm rot="10800000">
          <a:off x="1492314" y="2222980"/>
          <a:ext cx="5075843" cy="855247"/>
        </a:xfrm>
        <a:prstGeom prst="homePlate">
          <a:avLst/>
        </a:prstGeom>
        <a:solidFill>
          <a:srgbClr val="FE7916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7141" tIns="83820" rIns="156464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2200" kern="1200" dirty="0" smtClean="0">
              <a:solidFill>
                <a:srgbClr val="753301"/>
              </a:solidFill>
              <a:latin typeface="Times New Roman" pitchFamily="18" charset="0"/>
              <a:cs typeface="Times New Roman" pitchFamily="18" charset="0"/>
            </a:rPr>
            <a:t>Общественно-полезная   деятельность </a:t>
          </a:r>
          <a:endParaRPr lang="ru-RU" sz="2200" kern="1200" dirty="0">
            <a:solidFill>
              <a:srgbClr val="753301"/>
            </a:solidFill>
          </a:endParaRPr>
        </a:p>
      </dsp:txBody>
      <dsp:txXfrm rot="10800000">
        <a:off x="1706126" y="2222980"/>
        <a:ext cx="4862031" cy="855247"/>
      </dsp:txXfrm>
    </dsp:sp>
    <dsp:sp modelId="{FA70C1D0-0CDA-4316-AFC2-289A211BBF7C}">
      <dsp:nvSpPr>
        <dsp:cNvPr id="0" name=""/>
        <dsp:cNvSpPr/>
      </dsp:nvSpPr>
      <dsp:spPr>
        <a:xfrm>
          <a:off x="1064690" y="2222980"/>
          <a:ext cx="855247" cy="855247"/>
        </a:xfrm>
        <a:prstGeom prst="ellipse">
          <a:avLst/>
        </a:prstGeom>
        <a:blipFill rotWithShape="0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C43393-3182-4900-A7E7-7EDACA57F8B4}">
      <dsp:nvSpPr>
        <dsp:cNvPr id="0" name=""/>
        <dsp:cNvSpPr/>
      </dsp:nvSpPr>
      <dsp:spPr>
        <a:xfrm rot="10800000">
          <a:off x="1492314" y="3333525"/>
          <a:ext cx="5075843" cy="855247"/>
        </a:xfrm>
        <a:prstGeom prst="homePlate">
          <a:avLst/>
        </a:prstGeom>
        <a:solidFill>
          <a:srgbClr val="FEA562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7141" tIns="83820" rIns="156464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2200" kern="1200" dirty="0" smtClean="0">
              <a:solidFill>
                <a:srgbClr val="753301"/>
              </a:solidFill>
              <a:latin typeface="Times New Roman" pitchFamily="18" charset="0"/>
              <a:cs typeface="Times New Roman" pitchFamily="18" charset="0"/>
            </a:rPr>
            <a:t>Спортивно-оздоровительное направление</a:t>
          </a:r>
          <a:endParaRPr lang="ru-RU" sz="2200" kern="1200" dirty="0">
            <a:solidFill>
              <a:srgbClr val="753301"/>
            </a:solidFill>
          </a:endParaRPr>
        </a:p>
      </dsp:txBody>
      <dsp:txXfrm rot="10800000">
        <a:off x="1706126" y="3333525"/>
        <a:ext cx="4862031" cy="855247"/>
      </dsp:txXfrm>
    </dsp:sp>
    <dsp:sp modelId="{0F8C3B88-8F76-418C-AF4B-F3BD2C767855}">
      <dsp:nvSpPr>
        <dsp:cNvPr id="0" name=""/>
        <dsp:cNvSpPr/>
      </dsp:nvSpPr>
      <dsp:spPr>
        <a:xfrm>
          <a:off x="1064690" y="3333525"/>
          <a:ext cx="855247" cy="855247"/>
        </a:xfrm>
        <a:prstGeom prst="ellipse">
          <a:avLst/>
        </a:prstGeom>
        <a:blipFill rotWithShape="0"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627530-4FF9-4218-8682-2B7A59573ECE}">
      <dsp:nvSpPr>
        <dsp:cNvPr id="0" name=""/>
        <dsp:cNvSpPr/>
      </dsp:nvSpPr>
      <dsp:spPr>
        <a:xfrm rot="10800000">
          <a:off x="1492314" y="4444071"/>
          <a:ext cx="5075843" cy="855247"/>
        </a:xfrm>
        <a:prstGeom prst="homePlate">
          <a:avLst/>
        </a:prstGeom>
        <a:solidFill>
          <a:srgbClr val="F59433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7141" tIns="83820" rIns="156464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err="1" smtClean="0">
              <a:solidFill>
                <a:srgbClr val="753301"/>
              </a:solidFill>
            </a:rPr>
            <a:t>Общеинтеллектуальное</a:t>
          </a:r>
          <a:r>
            <a:rPr lang="ru-RU" sz="2200" kern="1200" dirty="0" smtClean="0">
              <a:solidFill>
                <a:srgbClr val="753301"/>
              </a:solidFill>
            </a:rPr>
            <a:t> направление </a:t>
          </a:r>
          <a:endParaRPr lang="ru-RU" sz="2200" kern="1200" dirty="0">
            <a:solidFill>
              <a:srgbClr val="753301"/>
            </a:solidFill>
          </a:endParaRPr>
        </a:p>
      </dsp:txBody>
      <dsp:txXfrm rot="10800000">
        <a:off x="1706126" y="4444071"/>
        <a:ext cx="4862031" cy="855247"/>
      </dsp:txXfrm>
    </dsp:sp>
    <dsp:sp modelId="{6DFC487B-4062-4FD6-80B0-0EDB27016386}">
      <dsp:nvSpPr>
        <dsp:cNvPr id="0" name=""/>
        <dsp:cNvSpPr/>
      </dsp:nvSpPr>
      <dsp:spPr>
        <a:xfrm>
          <a:off x="1064690" y="4444071"/>
          <a:ext cx="855247" cy="855247"/>
        </a:xfrm>
        <a:prstGeom prst="ellipse">
          <a:avLst/>
        </a:prstGeom>
        <a:blipFill rotWithShape="0">
          <a:blip xmlns:r="http://schemas.openxmlformats.org/officeDocument/2006/relationships"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List2#1">
  <dgm:title val=""/>
  <dgm:desc val=""/>
  <dgm:catLst>
    <dgm:cat type="list" pri="1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Process10#1">
  <dgm:title val=""/>
  <dgm:desc val=""/>
  <dgm:catLst>
    <dgm:cat type="process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 Light" pitchFamily="34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Calibri Light" pitchFamily="34" charset="0"/>
              </a:defRPr>
            </a:lvl1pPr>
          </a:lstStyle>
          <a:p>
            <a:pPr>
              <a:defRPr/>
            </a:pPr>
            <a:fld id="{19363BBF-6671-4921-A386-53FAB9E8FE1F}" type="datetimeFigureOut">
              <a:rPr lang="ru-RU" smtClean="0"/>
              <a:pPr>
                <a:defRPr/>
              </a:pPr>
              <a:t>20.09.2017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 Light" pitchFamily="34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Calibri Light" pitchFamily="34" charset="0"/>
              </a:defRPr>
            </a:lvl1pPr>
          </a:lstStyle>
          <a:p>
            <a:pPr>
              <a:defRPr/>
            </a:pPr>
            <a:fld id="{76B6F3F3-EF2D-425D-9E18-BA38550CF07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629390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368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E56CF7F-618A-4C44-B225-1F584252BC10}" type="slidenum">
              <a:rPr lang="ru-RU" altLang="ru-RU" smtClean="0">
                <a:latin typeface="Arial" pitchFamily="34" charset="0"/>
              </a:rPr>
              <a:pPr/>
              <a:t>5</a:t>
            </a:fld>
            <a:endParaRPr lang="ru-RU" alt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altLang="ru-RU" sz="120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В сборнике представлены программы внеурочной деятельности </a:t>
            </a:r>
          </a:p>
          <a:p>
            <a:r>
              <a:rPr lang="ru-RU" altLang="ru-RU" sz="120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по основным направлениям с учетом реальных потребностей и возможностей региональных образовательных учреждений.</a:t>
            </a:r>
          </a:p>
          <a:p>
            <a:endParaRPr lang="ru-RU" altLang="ru-RU" sz="1200" dirty="0" smtClean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ru-RU" altLang="ru-RU" sz="120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         Каждая авторская программа четко структурирована и в ней представлены:</a:t>
            </a:r>
          </a:p>
          <a:p>
            <a:pPr>
              <a:buFontTx/>
              <a:buChar char="•"/>
            </a:pPr>
            <a:r>
              <a:rPr lang="ru-RU" altLang="ru-RU" sz="120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Пояснительная записка с указанием целей, задач и форм работы</a:t>
            </a:r>
          </a:p>
          <a:p>
            <a:pPr>
              <a:buFontTx/>
              <a:buChar char="•"/>
            </a:pPr>
            <a:r>
              <a:rPr lang="ru-RU" altLang="ru-RU" sz="120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Тематическое планирование по каждому классу и четверти</a:t>
            </a:r>
          </a:p>
          <a:p>
            <a:pPr>
              <a:buFontTx/>
              <a:buChar char="•"/>
            </a:pPr>
            <a:r>
              <a:rPr lang="ru-RU" altLang="ru-RU" sz="120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Содержание программы по каждому году обучения</a:t>
            </a:r>
          </a:p>
          <a:p>
            <a:pPr>
              <a:buFontTx/>
              <a:buChar char="•"/>
            </a:pPr>
            <a:r>
              <a:rPr lang="ru-RU" altLang="ru-RU" sz="120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Опыт ценностных ориентаций. Формирование личностных УУД</a:t>
            </a:r>
          </a:p>
          <a:p>
            <a:pPr>
              <a:buFontTx/>
              <a:buChar char="•"/>
            </a:pPr>
            <a:r>
              <a:rPr lang="ru-RU" altLang="ru-RU" sz="120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Опыт творческой деятельности. Формирование коммуникативных, регулятивных и познавательных УУД</a:t>
            </a:r>
          </a:p>
          <a:p>
            <a:pPr>
              <a:buFontTx/>
              <a:buChar char="•"/>
            </a:pPr>
            <a:r>
              <a:rPr lang="ru-RU" altLang="ru-RU" sz="120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Планируемые результаты реализации программы по трем уровням</a:t>
            </a:r>
          </a:p>
          <a:p>
            <a:pPr>
              <a:buFontTx/>
              <a:buChar char="•"/>
            </a:pPr>
            <a:r>
              <a:rPr lang="ru-RU" altLang="ru-RU" sz="120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Список литературы</a:t>
            </a:r>
            <a:endParaRPr lang="ru-RU" altLang="ru-RU" sz="1200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B6F3F3-EF2D-425D-9E18-BA38550CF07D}" type="slidenum">
              <a:rPr lang="ru-RU" smtClean="0"/>
              <a:pPr>
                <a:defRPr/>
              </a:pPr>
              <a:t>32</a:t>
            </a:fld>
            <a:endParaRPr lang="ru-RU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fontAlgn="auto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rgbClr val="000066"/>
              </a:buClr>
              <a:buSzPct val="100000"/>
              <a:defRPr sz="1800"/>
            </a:pPr>
            <a:r>
              <a:rPr lang="ru-RU" sz="1200" b="1" i="1" kern="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Игровой сюжет </a:t>
            </a:r>
            <a:r>
              <a:rPr lang="ru-RU" sz="1200" kern="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развивается на протяжении нескольких лет. В соответствии с сюжетом игры дети играют </a:t>
            </a:r>
            <a:r>
              <a:rPr lang="ru-RU" sz="1200" i="1" kern="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определенные роли</a:t>
            </a:r>
            <a:r>
              <a:rPr lang="ru-RU" sz="1200" kern="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, которые тоже могут развиваться и меняться на протяжении игры. </a:t>
            </a:r>
          </a:p>
          <a:p>
            <a:pPr eaLnBrk="1" fontAlgn="auto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rgbClr val="000066"/>
              </a:buClr>
              <a:buSzPct val="100000"/>
              <a:defRPr sz="1800"/>
            </a:pPr>
            <a:r>
              <a:rPr lang="ru-RU" sz="1200" kern="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Сюжет и роли обязывают к выполнению правил игры, определенных функций в детском коллективе в рамках игровой деятельности. </a:t>
            </a:r>
            <a:endParaRPr lang="ru-RU" sz="1200" kern="0" dirty="0" smtClea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  <a:p>
            <a:pPr>
              <a:defRPr/>
            </a:pPr>
            <a:r>
              <a:rPr lang="ru-RU" altLang="ru-RU" sz="1200" b="1" dirty="0" smtClean="0">
                <a:solidFill>
                  <a:srgbClr val="CC6600"/>
                </a:solidFill>
                <a:latin typeface="Times New Roman" pitchFamily="18" charset="0"/>
                <a:cs typeface="Times New Roman" pitchFamily="18" charset="0"/>
              </a:rPr>
              <a:t>Длительная игра </a:t>
            </a:r>
            <a:r>
              <a:rPr lang="ru-RU" altLang="ru-RU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 это </a:t>
            </a:r>
            <a:r>
              <a:rPr lang="ru-RU" altLang="ru-RU" sz="12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педагогическая технология</a:t>
            </a:r>
            <a:r>
              <a:rPr lang="ru-RU" altLang="ru-RU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marL="285750" indent="-285750">
              <a:buFontTx/>
              <a:buChar char="-"/>
              <a:defRPr/>
            </a:pPr>
            <a:r>
              <a:rPr lang="ru-RU" altLang="ru-RU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сказочный город или царство;</a:t>
            </a:r>
          </a:p>
          <a:p>
            <a:pPr marL="285750" indent="-285750">
              <a:buFontTx/>
              <a:buChar char="-"/>
              <a:defRPr/>
            </a:pPr>
            <a:r>
              <a:rPr lang="ru-RU" altLang="ru-RU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путешествие по тропинкам родной страны или </a:t>
            </a:r>
          </a:p>
          <a:p>
            <a:pPr>
              <a:defRPr/>
            </a:pPr>
            <a:r>
              <a:rPr lang="ru-RU" altLang="ru-RU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к Островам Новых знаний.</a:t>
            </a:r>
          </a:p>
          <a:p>
            <a:pPr marL="285750" indent="-285750">
              <a:buFontTx/>
              <a:buChar char="-"/>
              <a:defRPr/>
            </a:pPr>
            <a:r>
              <a:rPr lang="ru-RU" altLang="ru-RU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Олимпийская экспедиция к Вершинам Пяти колец.</a:t>
            </a:r>
          </a:p>
          <a:p>
            <a:pPr marL="285750" indent="-285750">
              <a:buFontTx/>
              <a:buChar char="-"/>
              <a:defRPr/>
            </a:pPr>
            <a:r>
              <a:rPr lang="ru-RU" altLang="ru-RU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Ярмарка в </a:t>
            </a:r>
            <a:r>
              <a:rPr lang="ru-RU" altLang="ru-RU" sz="1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Мультяшино</a:t>
            </a:r>
            <a:r>
              <a:rPr lang="ru-RU" altLang="ru-RU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B6F3F3-EF2D-425D-9E18-BA38550CF07D}" type="slidenum">
              <a:rPr lang="ru-RU" smtClean="0"/>
              <a:pPr>
                <a:defRPr/>
              </a:pPr>
              <a:t>34</a:t>
            </a:fld>
            <a:endParaRPr lang="ru-RU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sz="120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Основные содержательные модули игры. Пять тропинок</a:t>
            </a:r>
          </a:p>
          <a:p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игры соответствуют пяти направлениям Примерной про-</a:t>
            </a:r>
          </a:p>
          <a:p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граммы воспитания и социализации обучающихся на уровне</a:t>
            </a:r>
          </a:p>
          <a:p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начального общего образования ФГОС НОО:</a:t>
            </a:r>
          </a:p>
          <a:p>
            <a:r>
              <a:rPr lang="ru-RU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тропинка Родины «Россия — любимая наша страна» </a:t>
            </a:r>
            <a:r>
              <a:rPr lang="ru-RU" sz="1200" b="1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соот</a:t>
            </a:r>
            <a:r>
              <a:rPr lang="ru-RU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</a:t>
            </a:r>
          </a:p>
          <a:p>
            <a:r>
              <a:rPr lang="ru-RU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ветствует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направлению «Воспитание гражданственности, пат-</a:t>
            </a:r>
          </a:p>
          <a:p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42</a:t>
            </a:r>
          </a:p>
          <a:p>
            <a:r>
              <a:rPr lang="ru-RU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риотизма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уважения к правам, свободам и обязанностям чело-</a:t>
            </a:r>
          </a:p>
          <a:p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века»;</a:t>
            </a:r>
          </a:p>
          <a:p>
            <a:r>
              <a:rPr lang="ru-RU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тропинка Доброты и Дружбы «Доброе слово и дело на </a:t>
            </a:r>
            <a:r>
              <a:rPr lang="ru-RU" sz="1200" b="1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ра</a:t>
            </a:r>
            <a:r>
              <a:rPr lang="ru-RU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</a:t>
            </a:r>
          </a:p>
          <a:p>
            <a:r>
              <a:rPr lang="ru-RU" sz="1200" b="1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дость</a:t>
            </a:r>
            <a:r>
              <a:rPr lang="ru-RU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себе и людям» соответствует направлению «Воспитание</a:t>
            </a:r>
          </a:p>
          <a:p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нравственных чувств и этического сознания»;</a:t>
            </a:r>
          </a:p>
          <a:p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педагогическом обосновании содержания</a:t>
            </a:r>
          </a:p>
          <a:p>
            <a:r>
              <a:rPr lang="ru-RU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игры-путешест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вия по тропинке Родины «Россия — любимая</a:t>
            </a:r>
          </a:p>
          <a:p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наша страна» будет указано, что оно полностью </a:t>
            </a:r>
            <a:r>
              <a:rPr lang="ru-RU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соответству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</a:t>
            </a:r>
          </a:p>
          <a:p>
            <a:r>
              <a:rPr lang="ru-RU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ет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направлению «Воспитание гражданственности, </a:t>
            </a:r>
            <a:r>
              <a:rPr lang="ru-RU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патриотиз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</a:t>
            </a:r>
          </a:p>
          <a:p>
            <a:r>
              <a:rPr lang="ru-RU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ма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уважения к правам, свободам и обязанностям человека»</a:t>
            </a:r>
          </a:p>
          <a:p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 предполагает создание условий для формирования у </a:t>
            </a:r>
            <a:r>
              <a:rPr lang="ru-RU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обуча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</a:t>
            </a:r>
          </a:p>
          <a:p>
            <a:r>
              <a:rPr lang="ru-RU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ющихся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элементарных представлений о политическом уст-</a:t>
            </a:r>
          </a:p>
          <a:p>
            <a:r>
              <a:rPr lang="ru-RU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ройстве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Российского государства, его институтах, их роли</a:t>
            </a:r>
          </a:p>
          <a:p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жизни общества, о его важнейших законах; представлений</a:t>
            </a:r>
          </a:p>
          <a:p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 символах государства — флаге, гербе России, о флаге и </a:t>
            </a:r>
            <a:r>
              <a:rPr lang="ru-RU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гер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</a:t>
            </a:r>
          </a:p>
          <a:p>
            <a:r>
              <a:rPr lang="ru-RU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бе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субъекта Российской Федерации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B6F3F3-EF2D-425D-9E18-BA38550CF07D}" type="slidenum">
              <a:rPr lang="ru-RU" smtClean="0"/>
              <a:pPr>
                <a:defRPr/>
              </a:pPr>
              <a:t>36</a:t>
            </a:fld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Формат Федеральных государственных образовательных стандартов требует системной интеграции ресурсов не только конкретной образовательной организации, но и субъектов системы образования, возможных социальных партнёров. Для качественной организации внеурочной деятельности необходимо наличие образовательных программ, системы мероприятий (соревнования, фестивали, конференции) для учащихся, непрерывное методическое сопровождение педагогов, материально-техническое обеспечение процесса.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B6F3F3-EF2D-425D-9E18-BA38550CF07D}" type="slidenum">
              <a:rPr lang="ru-RU" smtClean="0"/>
              <a:pPr>
                <a:defRPr/>
              </a:pPr>
              <a:t>6</a:t>
            </a:fld>
            <a:endParaRPr lang="ru-RU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b="1" dirty="0" smtClean="0"/>
              <a:t>Важно выстроить систему внеурочной деятельности в школе</a:t>
            </a:r>
          </a:p>
          <a:p>
            <a:pPr eaLnBrk="1" hangingPunct="1"/>
            <a:endParaRPr lang="ru-RU" altLang="ru-RU" dirty="0" smtClean="0"/>
          </a:p>
        </p:txBody>
      </p:sp>
      <p:sp>
        <p:nvSpPr>
          <p:cNvPr id="870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FD4C367-7AD7-4246-BFDA-EBBBE42E3DEA}" type="slidenum">
              <a:rPr lang="ru-RU" altLang="ru-RU" smtClean="0"/>
              <a:pPr/>
              <a:t>7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srgbClr val="C00000"/>
                </a:solidFill>
                <a:latin typeface="+mn-lt"/>
              </a:rPr>
              <a:t>Методическое пособие  подскажет: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srgbClr val="0000CC"/>
                </a:solidFill>
                <a:latin typeface="+mn-lt"/>
              </a:rPr>
              <a:t>- как создать программу воспитания  и программу внеурочной деятельности в виде калейдоскопа детских </a:t>
            </a:r>
            <a:r>
              <a:rPr lang="ru-RU" sz="1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социальных проектов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200" b="1" dirty="0" smtClean="0">
                <a:solidFill>
                  <a:srgbClr val="0000CC"/>
                </a:solidFill>
                <a:latin typeface="+mn-lt"/>
              </a:rPr>
              <a:t>  какие тематические циклы проектной деятельности включить в нее;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200" b="1" dirty="0" smtClean="0">
                <a:solidFill>
                  <a:srgbClr val="0000CC"/>
                </a:solidFill>
                <a:latin typeface="+mn-lt"/>
              </a:rPr>
              <a:t>  содержание проектов к Юбилею Победы;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200" b="1" dirty="0" smtClean="0">
                <a:solidFill>
                  <a:srgbClr val="0000CC"/>
                </a:solidFill>
                <a:latin typeface="+mn-lt"/>
              </a:rPr>
              <a:t>  как разнообразить формы проведения защит и презентаций проектов;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200" b="1" dirty="0" smtClean="0">
                <a:solidFill>
                  <a:srgbClr val="0000CC"/>
                </a:solidFill>
                <a:latin typeface="+mn-lt"/>
              </a:rPr>
              <a:t> содержание дорожной карты проекта  и </a:t>
            </a:r>
            <a:r>
              <a:rPr lang="ru-RU" sz="1200" b="1" dirty="0" err="1" smtClean="0">
                <a:solidFill>
                  <a:srgbClr val="0000CC"/>
                </a:solidFill>
                <a:latin typeface="+mn-lt"/>
              </a:rPr>
              <a:t>портфолио</a:t>
            </a:r>
            <a:r>
              <a:rPr lang="ru-RU" sz="1200" b="1" dirty="0" smtClean="0">
                <a:solidFill>
                  <a:srgbClr val="0000CC"/>
                </a:solidFill>
                <a:latin typeface="+mn-lt"/>
              </a:rPr>
              <a:t> детских социальных </a:t>
            </a:r>
            <a:r>
              <a:rPr lang="ru-RU" sz="1200" b="1" dirty="0" err="1" smtClean="0">
                <a:solidFill>
                  <a:srgbClr val="0000CC"/>
                </a:solidFill>
                <a:latin typeface="+mn-lt"/>
              </a:rPr>
              <a:t>инициатив</a:t>
            </a:r>
            <a:r>
              <a:rPr lang="ru-RU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проектной деятельности первым «сами» должно быть не</a:t>
            </a:r>
          </a:p>
          <a:p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«планируем», а «сами ставим цели». Ведь план — это уже на-</a:t>
            </a:r>
          </a:p>
          <a:p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бросок шагов по достижению поставленной цели. Напомним,</a:t>
            </a:r>
          </a:p>
          <a:p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что в методе проектов принципиально важен этап </a:t>
            </a:r>
            <a:r>
              <a:rPr lang="ru-RU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целепола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</a:t>
            </a:r>
          </a:p>
          <a:p>
            <a:r>
              <a:rPr lang="ru-RU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гания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осуществляемый детьми самостоятельно.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B6F3F3-EF2D-425D-9E18-BA38550CF07D}" type="slidenum">
              <a:rPr lang="ru-RU" smtClean="0"/>
              <a:pPr>
                <a:defRPr/>
              </a:pPr>
              <a:t>20</a:t>
            </a:fld>
            <a:endParaRPr lang="ru-RU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0" dirty="0" smtClean="0">
                <a:solidFill>
                  <a:srgbClr val="0070C0"/>
                </a:solidFill>
                <a:latin typeface="Calibri" pitchFamily="34" charset="0"/>
              </a:rPr>
              <a:t>Прежде чем обучающийся сможет организовывать свою деятельность в рамках проекта, надо обучить этой деятельности.</a:t>
            </a:r>
            <a:r>
              <a:rPr lang="ru-RU" b="1" kern="0" dirty="0" smtClean="0">
                <a:solidFill>
                  <a:srgbClr val="005DA2"/>
                </a:solidFill>
                <a:latin typeface="Calibri" pitchFamily="34" charset="0"/>
              </a:rPr>
              <a:t> Групповая форма работы способствует и выработке навыков </a:t>
            </a:r>
            <a:r>
              <a:rPr lang="ru-RU" b="1" kern="0" dirty="0" smtClean="0">
                <a:solidFill>
                  <a:srgbClr val="005D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группового взаимодействия</a:t>
            </a:r>
            <a:r>
              <a:rPr lang="ru-RU" b="1" kern="0" dirty="0" smtClean="0">
                <a:solidFill>
                  <a:srgbClr val="005DA2"/>
                </a:solidFill>
                <a:latin typeface="Calibri" pitchFamily="34" charset="0"/>
              </a:rPr>
              <a:t>, </a:t>
            </a:r>
            <a:r>
              <a:rPr lang="ru-RU" b="1" u="sng" kern="0" dirty="0" smtClean="0">
                <a:solidFill>
                  <a:srgbClr val="005D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коммуникативных умений </a:t>
            </a:r>
            <a:r>
              <a:rPr lang="ru-RU" b="1" kern="0" dirty="0" smtClean="0">
                <a:solidFill>
                  <a:srgbClr val="005DA2"/>
                </a:solidFill>
                <a:latin typeface="Calibri" pitchFamily="34" charset="0"/>
              </a:rPr>
              <a:t>и </a:t>
            </a:r>
            <a:r>
              <a:rPr lang="ru-RU" b="1" kern="0" dirty="0" err="1" smtClean="0">
                <a:solidFill>
                  <a:srgbClr val="005DA2"/>
                </a:solidFill>
                <a:latin typeface="Calibri" pitchFamily="34" charset="0"/>
              </a:rPr>
              <a:t>развивает:с</a:t>
            </a:r>
            <a:r>
              <a:rPr lang="ru-RU" b="1" i="1" kern="0" dirty="0" err="1" smtClean="0">
                <a:solidFill>
                  <a:srgbClr val="005DA2"/>
                </a:solidFill>
                <a:latin typeface="Calibri" pitchFamily="34" charset="0"/>
              </a:rPr>
              <a:t>амостоятельность</a:t>
            </a:r>
            <a:r>
              <a:rPr lang="ru-RU" b="1" kern="0" dirty="0" smtClean="0">
                <a:solidFill>
                  <a:srgbClr val="005DA2"/>
                </a:solidFill>
                <a:latin typeface="Calibri" pitchFamily="34" charset="0"/>
              </a:rPr>
              <a:t>, умение высказывать своё мнение, </a:t>
            </a:r>
            <a:r>
              <a:rPr lang="ru-RU" b="1" i="1" kern="0" dirty="0" smtClean="0">
                <a:solidFill>
                  <a:srgbClr val="005DA2"/>
                </a:solidFill>
                <a:latin typeface="Calibri" pitchFamily="34" charset="0"/>
              </a:rPr>
              <a:t>слушать других</a:t>
            </a:r>
            <a:r>
              <a:rPr lang="ru-RU" b="1" kern="0" dirty="0" smtClean="0">
                <a:solidFill>
                  <a:srgbClr val="005DA2"/>
                </a:solidFill>
                <a:latin typeface="Calibri" pitchFamily="34" charset="0"/>
              </a:rPr>
              <a:t>, не входить в конфликт, если собственное мнение не совпадает с мнением товарища, </a:t>
            </a:r>
            <a:r>
              <a:rPr lang="ru-RU" b="1" i="1" kern="0" dirty="0" smtClean="0">
                <a:solidFill>
                  <a:srgbClr val="005DA2"/>
                </a:solidFill>
                <a:latin typeface="Calibri" pitchFamily="34" charset="0"/>
              </a:rPr>
              <a:t>учит поиску согласия</a:t>
            </a:r>
            <a:r>
              <a:rPr lang="ru-RU" b="1" kern="0" dirty="0" smtClean="0">
                <a:solidFill>
                  <a:srgbClr val="005DA2"/>
                </a:solidFill>
                <a:latin typeface="Calibri" pitchFamily="34" charset="0"/>
              </a:rPr>
              <a:t>, выработке общего мнения о том, что и как надо делать.</a:t>
            </a:r>
            <a:endParaRPr lang="ru-RU" b="1" kern="0" dirty="0" smtClean="0">
              <a:solidFill>
                <a:srgbClr val="005DA2"/>
              </a:solidFill>
              <a:latin typeface="Calibri Light" pitchFamily="34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sz="1200" kern="0" dirty="0" smtClean="0">
              <a:solidFill>
                <a:srgbClr val="0070C0"/>
              </a:solidFill>
              <a:latin typeface="Calibri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ru-RU" altLang="ru-RU" b="1" kern="0" dirty="0" smtClean="0">
                <a:solidFill>
                  <a:srgbClr val="A14601"/>
                </a:solidFill>
                <a:latin typeface="Calibri" pitchFamily="34" charset="0"/>
              </a:rPr>
              <a:t>Достижение цели дидактической системы проектного обучения идет через выполнение последовательности заданий: нельзя пропустить какое-либо задание в цепи заданий, т.е. идет </a:t>
            </a:r>
            <a:r>
              <a:rPr lang="ru-RU" altLang="ru-RU" b="1" kern="0" dirty="0" smtClean="0">
                <a:solidFill>
                  <a:srgbClr val="753301"/>
                </a:solidFill>
                <a:latin typeface="Calibri" pitchFamily="34" charset="0"/>
              </a:rPr>
              <a:t>пошаговое достижение цели.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ru-RU" altLang="ru-RU" b="1" kern="0" dirty="0" smtClean="0">
                <a:solidFill>
                  <a:srgbClr val="A14601"/>
                </a:solidFill>
                <a:latin typeface="Calibri" pitchFamily="34" charset="0"/>
              </a:rPr>
              <a:t>Методы обусловлены принципами дидактической системы проектного обучения.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ru-RU" altLang="ru-RU" b="1" kern="0" dirty="0" smtClean="0">
                <a:solidFill>
                  <a:srgbClr val="A14601"/>
                </a:solidFill>
                <a:latin typeface="Calibri" pitchFamily="34" charset="0"/>
              </a:rPr>
              <a:t>Контроль достижения результатов задается самой дидактической системой.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B6F3F3-EF2D-425D-9E18-BA38550CF07D}" type="slidenum">
              <a:rPr lang="ru-RU" smtClean="0"/>
              <a:pPr>
                <a:defRPr/>
              </a:pPr>
              <a:t>21</a:t>
            </a:fld>
            <a:endParaRPr lang="ru-RU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Проектная технология только тогда является проектной технологией, если реализуются все звенья технологической цепочки, начиная с </a:t>
            </a:r>
            <a:r>
              <a:rPr lang="ru-RU" dirty="0" err="1" smtClean="0"/>
              <a:t>целеполагания</a:t>
            </a:r>
            <a:r>
              <a:rPr lang="ru-RU" dirty="0" smtClean="0"/>
              <a:t>. Инициативой является только тот проект, который инициирован ребёнком, т.е.</a:t>
            </a:r>
          </a:p>
          <a:p>
            <a:r>
              <a:rPr lang="ru-RU" dirty="0" smtClean="0"/>
              <a:t>действие </a:t>
            </a:r>
            <a:r>
              <a:rPr lang="ru-RU" dirty="0" err="1" smtClean="0"/>
              <a:t>целеполагания</a:t>
            </a:r>
            <a:r>
              <a:rPr lang="ru-RU" dirty="0" smtClean="0"/>
              <a:t> осуществлено ребёнком или группой</a:t>
            </a:r>
          </a:p>
          <a:p>
            <a:r>
              <a:rPr lang="ru-RU" dirty="0" smtClean="0"/>
              <a:t>младших школьников. Чтобы </a:t>
            </a:r>
            <a:r>
              <a:rPr lang="ru-RU" dirty="0" err="1" smtClean="0"/>
              <a:t>целеполагание</a:t>
            </a:r>
            <a:r>
              <a:rPr lang="ru-RU" dirty="0" smtClean="0"/>
              <a:t> состоялось, необходимо мотивировать детей к проектной деятельности, сформировать информационно-проблемное поле и социальный заказ на детские проектные инициативы.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B6F3F3-EF2D-425D-9E18-BA38550CF07D}" type="slidenum">
              <a:rPr lang="ru-RU" smtClean="0"/>
              <a:pPr>
                <a:defRPr/>
              </a:pPr>
              <a:t>22</a:t>
            </a:fld>
            <a:endParaRPr lang="ru-RU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ru-RU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Целью курса «Проектная деятельность» является формирование</a:t>
            </a:r>
          </a:p>
          <a:p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 младших школьников проектных умений минимального уровня</a:t>
            </a:r>
          </a:p>
          <a:p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сложности. Курс позволяет, начав осваивать учебное </a:t>
            </a:r>
            <a:r>
              <a:rPr lang="ru-RU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проектиро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</a:t>
            </a:r>
          </a:p>
          <a:p>
            <a:r>
              <a:rPr lang="ru-RU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вание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в начальной школе, к 7—8 классу средней школы достичь</a:t>
            </a:r>
          </a:p>
          <a:p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уровня </a:t>
            </a:r>
            <a:r>
              <a:rPr lang="ru-RU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сформированности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проектной деятельности у учащихся,</a:t>
            </a:r>
          </a:p>
          <a:p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требуемого новыми образовательными стандартами. Начальное</a:t>
            </a:r>
          </a:p>
          <a:p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обучение направлено на формирование основополагающих уме-</a:t>
            </a:r>
          </a:p>
          <a:p>
            <a:r>
              <a:rPr lang="ru-RU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ний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учебного проектирования.</a:t>
            </a:r>
          </a:p>
          <a:p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Основными </a:t>
            </a:r>
            <a:r>
              <a:rPr lang="ru-RU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задачами начального обучения проектированию</a:t>
            </a:r>
          </a:p>
          <a:p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(2—4 классы) является формирование следующих умений:</a:t>
            </a:r>
          </a:p>
          <a:p>
            <a:r>
              <a:rPr lang="ru-RU" sz="1200" baseline="0" dirty="0" smtClean="0"/>
              <a:t>• 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планировать свою деятельность и осуществлять ее в </a:t>
            </a:r>
            <a:r>
              <a:rPr lang="ru-RU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соответс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</a:t>
            </a:r>
          </a:p>
          <a:p>
            <a:r>
              <a:rPr lang="ru-RU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твии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с выработанным планом;</a:t>
            </a:r>
          </a:p>
          <a:p>
            <a:r>
              <a:rPr lang="ru-RU" sz="1200" baseline="0" dirty="0" smtClean="0"/>
              <a:t>• 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планировать работу другого (других) для достижения </a:t>
            </a:r>
            <a:r>
              <a:rPr lang="ru-RU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опреде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</a:t>
            </a:r>
          </a:p>
          <a:p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ленного результата;</a:t>
            </a:r>
          </a:p>
          <a:p>
            <a:r>
              <a:rPr lang="ru-RU" sz="1200" baseline="0" dirty="0" smtClean="0"/>
              <a:t>• 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анализировать имеющиеся ресурсы для предстоящей деятель-</a:t>
            </a:r>
          </a:p>
          <a:p>
            <a:r>
              <a:rPr lang="ru-RU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ности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включая собственные знания;</a:t>
            </a:r>
          </a:p>
          <a:p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</a:t>
            </a:r>
          </a:p>
          <a:p>
            <a:r>
              <a:rPr lang="ru-RU" sz="1200" baseline="0" dirty="0" smtClean="0"/>
              <a:t>• 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ставить себе задачу по сформулированной цели для последую-</a:t>
            </a:r>
          </a:p>
          <a:p>
            <a:r>
              <a:rPr lang="ru-RU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щего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решения;</a:t>
            </a:r>
          </a:p>
          <a:p>
            <a:r>
              <a:rPr lang="ru-RU" sz="1200" baseline="0" dirty="0" smtClean="0"/>
              <a:t>• 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анализировать полученный результат на соответствие </a:t>
            </a:r>
            <a:r>
              <a:rPr lang="ru-RU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требова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</a:t>
            </a:r>
          </a:p>
          <a:p>
            <a:r>
              <a:rPr lang="ru-RU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ниям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задачи или поставленной цели;</a:t>
            </a:r>
          </a:p>
          <a:p>
            <a:r>
              <a:rPr lang="ru-RU" sz="1200" baseline="0" dirty="0" smtClean="0"/>
              <a:t>• 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предъявлять и представлять ход проделанной работы и ее ре-</a:t>
            </a:r>
          </a:p>
          <a:p>
            <a:r>
              <a:rPr lang="ru-RU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зультат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Курс «Проектная деятельность» в начальной школе построен</a:t>
            </a:r>
          </a:p>
          <a:p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 основе системы заданий. Задания даются с последовательным</a:t>
            </a:r>
          </a:p>
          <a:p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усложнением, расширяется состав формируемых проектных уме-</a:t>
            </a:r>
          </a:p>
          <a:p>
            <a:r>
              <a:rPr lang="ru-RU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ний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Занятия организуются на </a:t>
            </a:r>
            <a:r>
              <a:rPr lang="ru-RU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деятельностной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основе с </a:t>
            </a:r>
            <a:r>
              <a:rPr lang="ru-RU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постепен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</a:t>
            </a:r>
          </a:p>
          <a:p>
            <a:r>
              <a:rPr lang="ru-RU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ным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усилением самостоятельности учащихся в применении про-</a:t>
            </a:r>
          </a:p>
          <a:p>
            <a:r>
              <a:rPr lang="ru-RU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ектных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умений, осваиваемых в процессе выполнения заданий.</a:t>
            </a:r>
          </a:p>
          <a:p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Работа над заданиями проводится в групповой форме </a:t>
            </a:r>
            <a:r>
              <a:rPr lang="ru-RU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органи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</a:t>
            </a:r>
          </a:p>
          <a:p>
            <a:r>
              <a:rPr lang="ru-RU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зации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занятий. Исключения составляют контрольные задания, где</a:t>
            </a:r>
          </a:p>
          <a:p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учащиеся работают в парах или индивидуально. Количество детей</a:t>
            </a:r>
          </a:p>
          <a:p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группе оговаривается для каждого занятия.</a:t>
            </a:r>
          </a:p>
          <a:p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Формирование и развитие умения анализировать имеющие-</a:t>
            </a:r>
          </a:p>
          <a:p>
            <a:r>
              <a:rPr lang="ru-RU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ся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ресурсы для предстоящей деятельности, включая собственные</a:t>
            </a:r>
          </a:p>
          <a:p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знания, проходят через все годы проектного обучения, составляют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B6F3F3-EF2D-425D-9E18-BA38550CF07D}" type="slidenum">
              <a:rPr lang="ru-RU" smtClean="0"/>
              <a:pPr>
                <a:defRPr/>
              </a:pPr>
              <a:t>23</a:t>
            </a:fld>
            <a:endParaRPr lang="ru-RU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  <p:sp>
        <p:nvSpPr>
          <p:cNvPr id="2970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C2EA74-812F-4528-97A8-619B74927CA6}" type="slidenum">
              <a:rPr lang="ru-RU" smtClean="0"/>
              <a:pPr/>
              <a:t>28</a:t>
            </a:fld>
            <a:endParaRPr 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8FDB7-9EE6-4776-93F2-24ECB5A4F082}" type="slidenum">
              <a:rPr lang="ru-RU" smtClean="0"/>
              <a:pPr/>
              <a:t>30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F020A5-8663-494F-BC62-A928410312B7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EE095B-AD5A-4746-B31F-744ABCDD604E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580BEC-1292-4578-B230-6526022F7186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Заголовок и 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6C6CA-8FBB-4619-8841-766CAA96805D}" type="datetime1">
              <a:rPr lang="ru-RU" smtClean="0"/>
              <a:pPr/>
              <a:t>20.09.2017</a:t>
            </a:fld>
            <a:endParaRPr lang="ru-RU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ru-RU" smtClean="0"/>
              <a:pPr algn="r"/>
              <a:t>‹#›</a:t>
            </a:fld>
            <a:endParaRPr lang="ru-RU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4A8C45-168C-4C50-8372-750F7AD50F3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1F4F2E-277A-4F86-8CB0-3093966FA0C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C6AD03-3756-459D-AF8D-B15A49DEB0D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9F47E1-0207-4E65-BE90-5DC4393296B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D95888-4B0A-41F6-A7DC-134ED9A03AE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BD3411-EAC6-4136-B8C5-3DACD27F197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47DE0B-B338-44F8-A07C-63DA43DE2AB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73F248-24FF-4B14-AAB0-938FA4D4264F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AF0E87-6E9B-4E44-BB2B-262B2496AE8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862102-8EED-497A-99A7-83759C6275A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1EE99E-6571-4C2B-8D61-F9E4908382E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969FEB-F086-4904-923C-A5CDA7F8334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92F9CC-38CF-4470-8649-C1BB9E428A1D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E4CCED-77B9-4BA1-88DD-2A9486CAD5EC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2600FA-AD59-4E24-9BFC-36FB6AF66139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DD63EA-4276-410C-A178-9DCD8F5DA195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481AB7-1F89-4533-8867-7EAE343EB419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812BC5-418C-4FF9-A2A6-E18CD5164C81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D9D403-603E-47B6-8B6D-04A27170CBC6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132F55-1E9D-42DF-B870-354142C1BC0F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D7DAD5-21C7-4C9E-8CFA-06D1C3865174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8C89BA-AAA4-4732-9DF1-7010F538EEF0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663AF3-9AA6-4DED-8B33-321C9220F950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9D299F-912D-4AD0-85F4-9DE1E3470545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A5DF66-CA37-4A5A-A1D0-B1BCBFACCB5D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C0A3F3-1376-48FF-96D2-B99DAAE4C8B4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CBB200-877F-47C0-B5AF-08E108F89990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0CD2C6-304F-47E2-871B-39E2ACD29A5E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D843C8-0A67-4108-84F6-C0000473718C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638986-6918-4B61-8813-33573275F296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dirty="0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dirty="0" smtClean="0"/>
              <a:t>Образец текста</a:t>
            </a:r>
          </a:p>
          <a:p>
            <a:pPr lvl="1"/>
            <a:r>
              <a:rPr lang="ru-RU" altLang="ru-RU" dirty="0" smtClean="0"/>
              <a:t>Второй уровень</a:t>
            </a:r>
          </a:p>
          <a:p>
            <a:pPr lvl="2"/>
            <a:r>
              <a:rPr lang="ru-RU" altLang="ru-RU" dirty="0" smtClean="0"/>
              <a:t>Третий уровень</a:t>
            </a:r>
          </a:p>
          <a:p>
            <a:pPr lvl="3"/>
            <a:r>
              <a:rPr lang="ru-RU" altLang="ru-RU" dirty="0" smtClean="0"/>
              <a:t>Четвертый уровень</a:t>
            </a:r>
          </a:p>
          <a:p>
            <a:pPr lvl="4"/>
            <a:r>
              <a:rPr lang="ru-RU" altLang="ru-RU" dirty="0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Calibri Light" pitchFamily="34" charset="0"/>
              </a:defRPr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Calibri Light" pitchFamily="34" charset="0"/>
              </a:defRPr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Calibri Light" pitchFamily="34" charset="0"/>
              </a:defRPr>
            </a:lvl1pPr>
          </a:lstStyle>
          <a:p>
            <a:pPr>
              <a:defRPr/>
            </a:pPr>
            <a:fld id="{91361C63-9D40-4D52-A166-5A55667704E3}" type="slidenum">
              <a:rPr lang="ru-RU" altLang="ru-RU" smtClean="0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Calibri Light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Calibri Light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Calibri Light" pitchFamily="34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Calibri Light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Calibri Light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Calibri Light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dirty="0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Calibri" pitchFamily="34" charset="0"/>
              </a:defRPr>
            </a:lvl1pPr>
          </a:lstStyle>
          <a:p>
            <a:pPr eaLnBrk="1" hangingPunct="1"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Calibri" pitchFamily="34" charset="0"/>
              </a:defRPr>
            </a:lvl1pPr>
          </a:lstStyle>
          <a:p>
            <a:pPr eaLnBrk="1" hangingPunct="1"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Calibri" pitchFamily="34" charset="0"/>
              </a:defRPr>
            </a:lvl1pPr>
          </a:lstStyle>
          <a:p>
            <a:pPr eaLnBrk="1" hangingPunct="1">
              <a:defRPr/>
            </a:pPr>
            <a:fld id="{B273FF9A-E6A9-4D8B-8429-ABC0CA0E7F66}" type="slidenum">
              <a:rPr lang="ru-RU" smtClean="0">
                <a:solidFill>
                  <a:srgbClr val="000000"/>
                </a:solidFill>
              </a:rPr>
              <a:pPr eaLnBrk="1" hangingPunct="1"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Calibri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libri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screen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dirty="0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dirty="0" smtClean="0"/>
              <a:t>Образец текста</a:t>
            </a:r>
          </a:p>
          <a:p>
            <a:pPr lvl="1"/>
            <a:r>
              <a:rPr lang="ru-RU" altLang="ru-RU" dirty="0" smtClean="0"/>
              <a:t>Второй уровень</a:t>
            </a:r>
          </a:p>
          <a:p>
            <a:pPr lvl="2"/>
            <a:r>
              <a:rPr lang="ru-RU" altLang="ru-RU" dirty="0" smtClean="0"/>
              <a:t>Третий уровень</a:t>
            </a:r>
          </a:p>
          <a:p>
            <a:pPr lvl="3"/>
            <a:r>
              <a:rPr lang="ru-RU" altLang="ru-RU" dirty="0" smtClean="0"/>
              <a:t>Четвертый уровень</a:t>
            </a:r>
          </a:p>
          <a:p>
            <a:pPr lvl="4"/>
            <a:r>
              <a:rPr lang="ru-RU" altLang="ru-RU" dirty="0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Calibri" pitchFamily="34" charset="0"/>
              </a:defRPr>
            </a:lvl1pPr>
          </a:lstStyle>
          <a:p>
            <a:pPr eaLnBrk="1" hangingPunct="1">
              <a:defRPr/>
            </a:pPr>
            <a:endParaRPr lang="ru-RU" altLang="ru-RU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Calibri" pitchFamily="34" charset="0"/>
              </a:defRPr>
            </a:lvl1pPr>
          </a:lstStyle>
          <a:p>
            <a:pPr eaLnBrk="1" hangingPunct="1">
              <a:defRPr/>
            </a:pPr>
            <a:endParaRPr lang="ru-RU" altLang="ru-RU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Calibri" pitchFamily="34" charset="0"/>
              </a:defRPr>
            </a:lvl1pPr>
          </a:lstStyle>
          <a:p>
            <a:pPr eaLnBrk="1" hangingPunct="1">
              <a:defRPr/>
            </a:pPr>
            <a:fld id="{DA5B1909-ED86-4571-A961-1780750B4D24}" type="slidenum">
              <a:rPr lang="ru-RU" altLang="ru-RU" smtClean="0">
                <a:solidFill>
                  <a:srgbClr val="000000"/>
                </a:solidFill>
              </a:rPr>
              <a:pPr eaLnBrk="1" hangingPunct="1">
                <a:defRPr/>
              </a:pPr>
              <a:t>‹#›</a:t>
            </a:fld>
            <a:endParaRPr lang="ru-RU" altLang="ru-RU" dirty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Calibri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libri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24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10.jpe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7" Type="http://schemas.openxmlformats.org/officeDocument/2006/relationships/image" Target="../media/image40.jpe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3" Type="http://schemas.openxmlformats.org/officeDocument/2006/relationships/image" Target="../media/image47.png"/><Relationship Id="rId7" Type="http://schemas.openxmlformats.org/officeDocument/2006/relationships/diagramColors" Target="../diagrams/colors10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10.xml"/><Relationship Id="rId5" Type="http://schemas.openxmlformats.org/officeDocument/2006/relationships/diagramLayout" Target="../diagrams/layout10.xml"/><Relationship Id="rId4" Type="http://schemas.openxmlformats.org/officeDocument/2006/relationships/diagramData" Target="../diagrams/data10.xml"/><Relationship Id="rId9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10" Type="http://schemas.openxmlformats.org/officeDocument/2006/relationships/image" Target="../media/image56.png"/><Relationship Id="rId4" Type="http://schemas.openxmlformats.org/officeDocument/2006/relationships/image" Target="../media/image50.jpeg"/><Relationship Id="rId9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7.png"/><Relationship Id="rId3" Type="http://schemas.openxmlformats.org/officeDocument/2006/relationships/image" Target="../media/image78.png"/><Relationship Id="rId7" Type="http://schemas.openxmlformats.org/officeDocument/2006/relationships/image" Target="../media/image81.png"/><Relationship Id="rId12" Type="http://schemas.openxmlformats.org/officeDocument/2006/relationships/image" Target="../media/image86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11" Type="http://schemas.openxmlformats.org/officeDocument/2006/relationships/image" Target="../media/image85.png"/><Relationship Id="rId5" Type="http://schemas.openxmlformats.org/officeDocument/2006/relationships/image" Target="../media/image71.png"/><Relationship Id="rId10" Type="http://schemas.openxmlformats.org/officeDocument/2006/relationships/image" Target="../media/image84.png"/><Relationship Id="rId4" Type="http://schemas.openxmlformats.org/officeDocument/2006/relationships/image" Target="../media/image79.png"/><Relationship Id="rId9" Type="http://schemas.openxmlformats.org/officeDocument/2006/relationships/image" Target="../media/image8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71.png"/><Relationship Id="rId7" Type="http://schemas.openxmlformats.org/officeDocument/2006/relationships/image" Target="../media/image92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diagramLayout" Target="../diagrams/layout12.xml"/><Relationship Id="rId7" Type="http://schemas.openxmlformats.org/officeDocument/2006/relationships/image" Target="../media/image95.pn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10" Type="http://schemas.openxmlformats.org/officeDocument/2006/relationships/image" Target="../media/image98.jpeg"/><Relationship Id="rId4" Type="http://schemas.openxmlformats.org/officeDocument/2006/relationships/diagramQuickStyle" Target="../diagrams/quickStyle12.xml"/><Relationship Id="rId9" Type="http://schemas.openxmlformats.org/officeDocument/2006/relationships/image" Target="../media/image9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diagramLayout" Target="../diagrams/layout13.xml"/><Relationship Id="rId7" Type="http://schemas.openxmlformats.org/officeDocument/2006/relationships/image" Target="../media/image109.pn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Relationship Id="rId9" Type="http://schemas.openxmlformats.org/officeDocument/2006/relationships/image" Target="../media/image11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17.jpeg"/><Relationship Id="rId7" Type="http://schemas.openxmlformats.org/officeDocument/2006/relationships/image" Target="../media/image1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4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125.png"/><Relationship Id="rId7" Type="http://schemas.openxmlformats.org/officeDocument/2006/relationships/image" Target="../media/image12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8.jpeg"/><Relationship Id="rId5" Type="http://schemas.openxmlformats.org/officeDocument/2006/relationships/image" Target="../media/image127.png"/><Relationship Id="rId4" Type="http://schemas.openxmlformats.org/officeDocument/2006/relationships/image" Target="../media/image126.jpeg"/><Relationship Id="rId9" Type="http://schemas.openxmlformats.org/officeDocument/2006/relationships/image" Target="../media/image131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3" Type="http://schemas.openxmlformats.org/officeDocument/2006/relationships/image" Target="../media/image134.jpeg"/><Relationship Id="rId7" Type="http://schemas.openxmlformats.org/officeDocument/2006/relationships/image" Target="../media/image138.png"/><Relationship Id="rId12" Type="http://schemas.openxmlformats.org/officeDocument/2006/relationships/image" Target="../media/image143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7.png"/><Relationship Id="rId11" Type="http://schemas.openxmlformats.org/officeDocument/2006/relationships/image" Target="../media/image142.png"/><Relationship Id="rId5" Type="http://schemas.openxmlformats.org/officeDocument/2006/relationships/image" Target="../media/image136.png"/><Relationship Id="rId10" Type="http://schemas.openxmlformats.org/officeDocument/2006/relationships/image" Target="../media/image141.png"/><Relationship Id="rId4" Type="http://schemas.openxmlformats.org/officeDocument/2006/relationships/image" Target="../media/image135.png"/><Relationship Id="rId9" Type="http://schemas.openxmlformats.org/officeDocument/2006/relationships/image" Target="../media/image14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image" Target="../media/image145.jpeg"/><Relationship Id="rId7" Type="http://schemas.openxmlformats.org/officeDocument/2006/relationships/image" Target="../media/image149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8.png"/><Relationship Id="rId11" Type="http://schemas.openxmlformats.org/officeDocument/2006/relationships/image" Target="../media/image153.png"/><Relationship Id="rId5" Type="http://schemas.openxmlformats.org/officeDocument/2006/relationships/image" Target="../media/image147.png"/><Relationship Id="rId10" Type="http://schemas.openxmlformats.org/officeDocument/2006/relationships/image" Target="../media/image152.png"/><Relationship Id="rId4" Type="http://schemas.openxmlformats.org/officeDocument/2006/relationships/image" Target="../media/image146.png"/><Relationship Id="rId9" Type="http://schemas.openxmlformats.org/officeDocument/2006/relationships/image" Target="../media/image15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3" Type="http://schemas.openxmlformats.org/officeDocument/2006/relationships/image" Target="../media/image155.jpeg"/><Relationship Id="rId7" Type="http://schemas.openxmlformats.org/officeDocument/2006/relationships/image" Target="../media/image159.png"/><Relationship Id="rId2" Type="http://schemas.openxmlformats.org/officeDocument/2006/relationships/image" Target="../media/image154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8.jpeg"/><Relationship Id="rId5" Type="http://schemas.openxmlformats.org/officeDocument/2006/relationships/image" Target="../media/image157.png"/><Relationship Id="rId4" Type="http://schemas.openxmlformats.org/officeDocument/2006/relationships/image" Target="../media/image156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png"/><Relationship Id="rId13" Type="http://schemas.openxmlformats.org/officeDocument/2006/relationships/image" Target="../media/image166.png"/><Relationship Id="rId18" Type="http://schemas.openxmlformats.org/officeDocument/2006/relationships/image" Target="../media/image171.png"/><Relationship Id="rId3" Type="http://schemas.openxmlformats.org/officeDocument/2006/relationships/diagramLayout" Target="../diagrams/layout14.xml"/><Relationship Id="rId7" Type="http://schemas.openxmlformats.org/officeDocument/2006/relationships/image" Target="../media/image161.png"/><Relationship Id="rId12" Type="http://schemas.openxmlformats.org/officeDocument/2006/relationships/image" Target="../media/image165.jpeg"/><Relationship Id="rId17" Type="http://schemas.openxmlformats.org/officeDocument/2006/relationships/image" Target="../media/image170.jpeg"/><Relationship Id="rId2" Type="http://schemas.openxmlformats.org/officeDocument/2006/relationships/diagramData" Target="../diagrams/data14.xml"/><Relationship Id="rId16" Type="http://schemas.openxmlformats.org/officeDocument/2006/relationships/image" Target="../media/image169.jpeg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4.xml"/><Relationship Id="rId11" Type="http://schemas.openxmlformats.org/officeDocument/2006/relationships/image" Target="../media/image164.jpeg"/><Relationship Id="rId5" Type="http://schemas.openxmlformats.org/officeDocument/2006/relationships/diagramColors" Target="../diagrams/colors14.xml"/><Relationship Id="rId15" Type="http://schemas.openxmlformats.org/officeDocument/2006/relationships/image" Target="../media/image168.jpeg"/><Relationship Id="rId10" Type="http://schemas.openxmlformats.org/officeDocument/2006/relationships/image" Target="../media/image163.jpeg"/><Relationship Id="rId19" Type="http://schemas.openxmlformats.org/officeDocument/2006/relationships/image" Target="../media/image172.jpeg"/><Relationship Id="rId4" Type="http://schemas.openxmlformats.org/officeDocument/2006/relationships/diagramQuickStyle" Target="../diagrams/quickStyle14.xml"/><Relationship Id="rId9" Type="http://schemas.openxmlformats.org/officeDocument/2006/relationships/image" Target="../media/image160.png"/><Relationship Id="rId14" Type="http://schemas.openxmlformats.org/officeDocument/2006/relationships/image" Target="../media/image167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3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3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jpeg"/><Relationship Id="rId13" Type="http://schemas.openxmlformats.org/officeDocument/2006/relationships/image" Target="../media/image186.png"/><Relationship Id="rId3" Type="http://schemas.openxmlformats.org/officeDocument/2006/relationships/image" Target="../media/image177.png"/><Relationship Id="rId7" Type="http://schemas.openxmlformats.org/officeDocument/2006/relationships/image" Target="../media/image181.png"/><Relationship Id="rId12" Type="http://schemas.openxmlformats.org/officeDocument/2006/relationships/image" Target="../media/image139.png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0.jpeg"/><Relationship Id="rId11" Type="http://schemas.openxmlformats.org/officeDocument/2006/relationships/image" Target="../media/image185.jpeg"/><Relationship Id="rId5" Type="http://schemas.openxmlformats.org/officeDocument/2006/relationships/image" Target="../media/image179.jpeg"/><Relationship Id="rId10" Type="http://schemas.openxmlformats.org/officeDocument/2006/relationships/image" Target="../media/image184.jpeg"/><Relationship Id="rId4" Type="http://schemas.openxmlformats.org/officeDocument/2006/relationships/image" Target="../media/image178.jpeg"/><Relationship Id="rId9" Type="http://schemas.openxmlformats.org/officeDocument/2006/relationships/image" Target="../media/image18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23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/>
          <a:lstStyle/>
          <a:p>
            <a:r>
              <a:rPr lang="ru-RU" sz="3200" b="1" dirty="0" smtClean="0">
                <a:solidFill>
                  <a:srgbClr val="D95E01"/>
                </a:solidFill>
              </a:rPr>
              <a:t>Внеурочная деятельность.</a:t>
            </a:r>
            <a:br>
              <a:rPr lang="ru-RU" sz="3200" b="1" dirty="0" smtClean="0">
                <a:solidFill>
                  <a:srgbClr val="D95E01"/>
                </a:solidFill>
              </a:rPr>
            </a:br>
            <a:r>
              <a:rPr lang="ru-RU" sz="3200" b="1" dirty="0" smtClean="0">
                <a:solidFill>
                  <a:srgbClr val="D95E01"/>
                </a:solidFill>
              </a:rPr>
              <a:t> ЗАДАЧИ или  «образ предмета» </a:t>
            </a:r>
            <a:endParaRPr lang="ru-RU" sz="3200" b="1" dirty="0">
              <a:solidFill>
                <a:srgbClr val="D95E01"/>
              </a:solidFill>
            </a:endParaRPr>
          </a:p>
        </p:txBody>
      </p:sp>
      <p:graphicFrame>
        <p:nvGraphicFramePr>
          <p:cNvPr id="3" name="Схема 2"/>
          <p:cNvGraphicFramePr/>
          <p:nvPr/>
        </p:nvGraphicFramePr>
        <p:xfrm>
          <a:off x="0" y="1268760"/>
          <a:ext cx="9144000" cy="5589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 descr="5208679-thumb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851920" y="1173182"/>
            <a:ext cx="1872208" cy="1767365"/>
          </a:xfrm>
          <a:prstGeom prst="rect">
            <a:avLst/>
          </a:prstGeom>
        </p:spPr>
      </p:pic>
      <p:pic>
        <p:nvPicPr>
          <p:cNvPr id="6" name="Рисунок 5" descr="0_14a4ea_88dcf3d7_orig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0232" y="980728"/>
            <a:ext cx="2051720" cy="1959261"/>
          </a:xfrm>
          <a:prstGeom prst="rect">
            <a:avLst/>
          </a:prstGeom>
        </p:spPr>
      </p:pic>
      <p:pic>
        <p:nvPicPr>
          <p:cNvPr id="7" name="Рисунок 6" descr="children-world-15917701.pn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576" y="1412776"/>
            <a:ext cx="1468709" cy="14483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75248" y="260648"/>
            <a:ext cx="6768752" cy="1484784"/>
          </a:xfrm>
        </p:spPr>
        <p:txBody>
          <a:bodyPr/>
          <a:lstStyle/>
          <a:p>
            <a:pPr algn="l"/>
            <a:r>
              <a:rPr lang="ru-RU" sz="2800" b="1" dirty="0" smtClean="0">
                <a:solidFill>
                  <a:srgbClr val="FE7916"/>
                </a:solidFill>
              </a:rPr>
              <a:t>Содержание методического пособия </a:t>
            </a:r>
            <a:br>
              <a:rPr lang="ru-RU" sz="2800" b="1" dirty="0" smtClean="0">
                <a:solidFill>
                  <a:srgbClr val="FE7916"/>
                </a:solidFill>
              </a:rPr>
            </a:br>
            <a:r>
              <a:rPr lang="ru-RU" sz="2000" b="1" dirty="0" smtClean="0">
                <a:solidFill>
                  <a:srgbClr val="CB5801"/>
                </a:solidFill>
              </a:rPr>
              <a:t>Глава 3.4. </a:t>
            </a:r>
            <a:r>
              <a:rPr lang="ru-RU" sz="2800" b="1" dirty="0" smtClean="0">
                <a:solidFill>
                  <a:srgbClr val="CB5801"/>
                </a:solidFill>
              </a:rPr>
              <a:t/>
            </a:r>
            <a:br>
              <a:rPr lang="ru-RU" sz="2800" b="1" dirty="0" smtClean="0">
                <a:solidFill>
                  <a:srgbClr val="CB5801"/>
                </a:solidFill>
              </a:rPr>
            </a:br>
            <a:r>
              <a:rPr lang="ru-RU" sz="2000" b="1" dirty="0" smtClean="0">
                <a:solidFill>
                  <a:srgbClr val="CB5801"/>
                </a:solidFill>
              </a:rPr>
              <a:t>Классный руководитель —</a:t>
            </a:r>
            <a:br>
              <a:rPr lang="ru-RU" sz="2000" b="1" dirty="0" smtClean="0">
                <a:solidFill>
                  <a:srgbClr val="CB5801"/>
                </a:solidFill>
              </a:rPr>
            </a:br>
            <a:r>
              <a:rPr lang="ru-RU" sz="2000" b="1" dirty="0" smtClean="0">
                <a:solidFill>
                  <a:srgbClr val="CB5801"/>
                </a:solidFill>
              </a:rPr>
              <a:t>основной организатор внеурочной деятельности</a:t>
            </a:r>
            <a:endParaRPr lang="ru-RU" sz="2000" b="1" dirty="0">
              <a:solidFill>
                <a:srgbClr val="CB5801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268760"/>
            <a:ext cx="2088232" cy="2929206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7" name="Группа 6"/>
          <p:cNvGrpSpPr/>
          <p:nvPr/>
        </p:nvGrpSpPr>
        <p:grpSpPr>
          <a:xfrm>
            <a:off x="3059832" y="1844824"/>
            <a:ext cx="5256584" cy="3744416"/>
            <a:chOff x="3059832" y="1844824"/>
            <a:chExt cx="5256584" cy="3744416"/>
          </a:xfrm>
        </p:grpSpPr>
        <p:sp>
          <p:nvSpPr>
            <p:cNvPr id="5" name="Скругленный прямоугольник 4"/>
            <p:cNvSpPr/>
            <p:nvPr/>
          </p:nvSpPr>
          <p:spPr>
            <a:xfrm>
              <a:off x="3059832" y="1844824"/>
              <a:ext cx="5256584" cy="3744416"/>
            </a:xfrm>
            <a:prstGeom prst="roundRect">
              <a:avLst/>
            </a:prstGeom>
            <a:solidFill>
              <a:srgbClr val="F8C56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347864" y="2132856"/>
              <a:ext cx="4680520" cy="3293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>
                  <a:solidFill>
                    <a:srgbClr val="A14601"/>
                  </a:solidFill>
                  <a:latin typeface="+mj-lt"/>
                  <a:cs typeface="Calibri" pitchFamily="34" charset="0"/>
                </a:rPr>
                <a:t>Главное в деятельности классного руководителя — </a:t>
              </a:r>
            </a:p>
            <a:p>
              <a:r>
                <a:rPr lang="ru-RU" sz="1600" b="1" dirty="0" smtClean="0">
                  <a:solidFill>
                    <a:srgbClr val="A14601"/>
                  </a:solidFill>
                  <a:latin typeface="+mj-lt"/>
                  <a:cs typeface="Calibri" pitchFamily="34" charset="0"/>
                </a:rPr>
                <a:t>содействие </a:t>
              </a:r>
              <a:r>
                <a:rPr lang="ru-RU" sz="1600" b="1" i="1" dirty="0" smtClean="0">
                  <a:solidFill>
                    <a:srgbClr val="A14601"/>
                  </a:solidFill>
                  <a:latin typeface="+mj-lt"/>
                  <a:cs typeface="Calibri" pitchFamily="34" charset="0"/>
                </a:rPr>
                <a:t>саморазвитию личности</a:t>
              </a:r>
              <a:r>
                <a:rPr lang="ru-RU" sz="1600" b="1" dirty="0" smtClean="0">
                  <a:solidFill>
                    <a:srgbClr val="A14601"/>
                  </a:solidFill>
                  <a:latin typeface="+mj-lt"/>
                  <a:cs typeface="Calibri" pitchFamily="34" charset="0"/>
                </a:rPr>
                <a:t>, реализации ее творческого потенциала, обеспечение активной социальной защиты ребенка, создание необходимых и достаточных условий для активизации усилий детей по решению собственных проблем. </a:t>
              </a:r>
            </a:p>
            <a:p>
              <a:r>
                <a:rPr lang="ru-RU" sz="1600" b="1" dirty="0" smtClean="0">
                  <a:solidFill>
                    <a:srgbClr val="A14601"/>
                  </a:solidFill>
                  <a:latin typeface="+mj-lt"/>
                  <a:cs typeface="Calibri" pitchFamily="34" charset="0"/>
                </a:rPr>
                <a:t>Содержание деятельности классного руководителя определяется его функциями как руководителя педагогического процесса в определенной группе учащихся.</a:t>
              </a:r>
              <a:endParaRPr lang="ru-RU" sz="1600" b="1" dirty="0">
                <a:solidFill>
                  <a:srgbClr val="A14601"/>
                </a:solidFill>
                <a:latin typeface="+mj-lt"/>
                <a:cs typeface="Calibri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188640"/>
            <a:ext cx="7020272" cy="1143000"/>
          </a:xfrm>
        </p:spPr>
        <p:txBody>
          <a:bodyPr/>
          <a:lstStyle/>
          <a:p>
            <a:r>
              <a:rPr lang="ru-RU" sz="3200" b="1" dirty="0" smtClean="0">
                <a:solidFill>
                  <a:srgbClr val="A14601"/>
                </a:solidFill>
              </a:rPr>
              <a:t>Функции классного руководителя</a:t>
            </a:r>
            <a:endParaRPr lang="ru-RU" sz="3200" b="1" dirty="0">
              <a:solidFill>
                <a:srgbClr val="A14601"/>
              </a:solidFill>
            </a:endParaRPr>
          </a:p>
        </p:txBody>
      </p:sp>
      <p:graphicFrame>
        <p:nvGraphicFramePr>
          <p:cNvPr id="3" name="Схема 2"/>
          <p:cNvGraphicFramePr/>
          <p:nvPr/>
        </p:nvGraphicFramePr>
        <p:xfrm>
          <a:off x="1115616" y="1397000"/>
          <a:ext cx="7344816" cy="5128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B5801"/>
                </a:solidFill>
              </a:rPr>
              <a:t>Компетенции</a:t>
            </a:r>
            <a:endParaRPr lang="ru-RU" b="1" dirty="0">
              <a:solidFill>
                <a:srgbClr val="CB5801"/>
              </a:solidFill>
            </a:endParaRPr>
          </a:p>
        </p:txBody>
      </p:sp>
      <p:pic>
        <p:nvPicPr>
          <p:cNvPr id="3" name="Рисунок 2" descr="компетенции кр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27784" y="2492896"/>
            <a:ext cx="6120680" cy="3197743"/>
          </a:xfrm>
          <a:prstGeom prst="rect">
            <a:avLst/>
          </a:prstGeom>
          <a:ln w="38100" cap="sq">
            <a:solidFill>
              <a:srgbClr val="F8C56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1052736"/>
            <a:ext cx="2088232" cy="2929206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B5801"/>
                </a:solidFill>
              </a:rPr>
              <a:t>Компетенции</a:t>
            </a:r>
            <a:endParaRPr lang="ru-RU" b="1" dirty="0">
              <a:solidFill>
                <a:srgbClr val="CB5801"/>
              </a:solidFill>
            </a:endParaRPr>
          </a:p>
        </p:txBody>
      </p:sp>
      <p:graphicFrame>
        <p:nvGraphicFramePr>
          <p:cNvPr id="3" name="Схема 2"/>
          <p:cNvGraphicFramePr/>
          <p:nvPr/>
        </p:nvGraphicFramePr>
        <p:xfrm>
          <a:off x="0" y="1268760"/>
          <a:ext cx="9144000" cy="5589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 descr="человечек1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611560" y="1533839"/>
            <a:ext cx="2232248" cy="2143977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 smtClean="0">
                <a:solidFill>
                  <a:srgbClr val="CB5801"/>
                </a:solidFill>
              </a:rPr>
              <a:t>Качества</a:t>
            </a:r>
            <a:br>
              <a:rPr lang="ru-RU" sz="3200" b="1" dirty="0" smtClean="0">
                <a:solidFill>
                  <a:srgbClr val="CB5801"/>
                </a:solidFill>
              </a:rPr>
            </a:br>
            <a:r>
              <a:rPr lang="ru-RU" sz="3200" b="1" dirty="0" smtClean="0">
                <a:solidFill>
                  <a:srgbClr val="CB5801"/>
                </a:solidFill>
              </a:rPr>
              <a:t> классного руководителя как профессионала</a:t>
            </a:r>
            <a:endParaRPr lang="ru-RU" sz="3200" b="1" dirty="0">
              <a:solidFill>
                <a:srgbClr val="CB5801"/>
              </a:solidFill>
            </a:endParaRPr>
          </a:p>
        </p:txBody>
      </p:sp>
      <p:graphicFrame>
        <p:nvGraphicFramePr>
          <p:cNvPr id="3" name="Схема 2"/>
          <p:cNvGraphicFramePr/>
          <p:nvPr/>
        </p:nvGraphicFramePr>
        <p:xfrm>
          <a:off x="251520" y="332656"/>
          <a:ext cx="8676456" cy="6525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116632"/>
            <a:ext cx="8229600" cy="1143000"/>
          </a:xfrm>
        </p:spPr>
        <p:txBody>
          <a:bodyPr/>
          <a:lstStyle/>
          <a:p>
            <a:r>
              <a:rPr lang="ru-RU" sz="3200" b="1" dirty="0" smtClean="0">
                <a:solidFill>
                  <a:srgbClr val="CB5801"/>
                </a:solidFill>
              </a:rPr>
              <a:t>Заповеди</a:t>
            </a:r>
            <a:br>
              <a:rPr lang="ru-RU" sz="3200" b="1" dirty="0" smtClean="0">
                <a:solidFill>
                  <a:srgbClr val="CB5801"/>
                </a:solidFill>
              </a:rPr>
            </a:br>
            <a:r>
              <a:rPr lang="ru-RU" sz="3200" b="1" dirty="0" smtClean="0">
                <a:solidFill>
                  <a:srgbClr val="CB5801"/>
                </a:solidFill>
              </a:rPr>
              <a:t> классного руководителя</a:t>
            </a:r>
            <a:endParaRPr lang="ru-RU" sz="3200" b="1" dirty="0">
              <a:solidFill>
                <a:srgbClr val="CB5801"/>
              </a:solidFill>
            </a:endParaRPr>
          </a:p>
        </p:txBody>
      </p:sp>
      <p:pic>
        <p:nvPicPr>
          <p:cNvPr id="3" name="Рисунок 2" descr="заповеди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5696" y="1988840"/>
            <a:ext cx="5472608" cy="4474347"/>
          </a:xfrm>
          <a:prstGeom prst="rect">
            <a:avLst/>
          </a:prstGeom>
          <a:ln w="38100" cap="sq">
            <a:solidFill>
              <a:srgbClr val="F8C56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07504" y="1268760"/>
            <a:ext cx="8604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CB5801"/>
                </a:solidFill>
              </a:rPr>
              <a:t>Своеобразным ориентиром для классного руководителя в осознании своего статуса в </a:t>
            </a:r>
            <a:r>
              <a:rPr lang="ru-RU" sz="1200" b="1" dirty="0" err="1" smtClean="0">
                <a:solidFill>
                  <a:srgbClr val="CB5801"/>
                </a:solidFill>
              </a:rPr>
              <a:t>Баженовской</a:t>
            </a:r>
            <a:r>
              <a:rPr lang="ru-RU" sz="1200" b="1" dirty="0" smtClean="0">
                <a:solidFill>
                  <a:srgbClr val="CB5801"/>
                </a:solidFill>
              </a:rPr>
              <a:t> средней общеобразовательной школе </a:t>
            </a:r>
            <a:r>
              <a:rPr lang="ru-RU" sz="1200" b="1" dirty="0" err="1" smtClean="0">
                <a:solidFill>
                  <a:srgbClr val="CB5801"/>
                </a:solidFill>
              </a:rPr>
              <a:t>Байкаловского</a:t>
            </a:r>
            <a:r>
              <a:rPr lang="ru-RU" sz="1200" b="1" dirty="0" smtClean="0">
                <a:solidFill>
                  <a:srgbClr val="CB5801"/>
                </a:solidFill>
              </a:rPr>
              <a:t> района Свердловской области стали «Заповеди классного руководителя», включающие простые, но значимые установки.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0"/>
            <a:ext cx="7164288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CB5801"/>
                </a:solidFill>
              </a:rPr>
              <a:t>Проектная деятельность</a:t>
            </a:r>
            <a:endParaRPr lang="ru-RU" b="1" dirty="0">
              <a:solidFill>
                <a:srgbClr val="CB5801"/>
              </a:solidFill>
            </a:endParaRPr>
          </a:p>
        </p:txBody>
      </p:sp>
      <p:pic>
        <p:nvPicPr>
          <p:cNvPr id="3" name="Picture 5" descr="17707_Vne_Vagne_M_Proektn_Kaledoskop_Ob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484784"/>
            <a:ext cx="2520280" cy="3560395"/>
          </a:xfrm>
          <a:prstGeom prst="rect">
            <a:avLst/>
          </a:prstGeom>
          <a:noFill/>
          <a:ln w="6350">
            <a:solidFill>
              <a:srgbClr val="F59433"/>
            </a:solidFill>
            <a:miter lim="800000"/>
            <a:headEnd/>
            <a:tailEnd/>
          </a:ln>
        </p:spPr>
      </p:pic>
      <p:pic>
        <p:nvPicPr>
          <p:cNvPr id="4" name="Picture 14" descr="17749_Vne_Pahom_P_2-4_FGOS_Obl_kr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3928" y="1196752"/>
            <a:ext cx="1701800" cy="2401887"/>
          </a:xfrm>
          <a:prstGeom prst="rect">
            <a:avLst/>
          </a:prstGeom>
          <a:noFill/>
          <a:ln w="6350">
            <a:solidFill>
              <a:srgbClr val="F59433"/>
            </a:solidFill>
            <a:miter lim="800000"/>
            <a:headEnd/>
            <a:tailEnd/>
          </a:ln>
        </p:spPr>
      </p:pic>
      <p:pic>
        <p:nvPicPr>
          <p:cNvPr id="5" name="Picture 15" descr="17750_Vne_Pahom_M_3_FGOS_Obl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2160" y="1196752"/>
            <a:ext cx="1701800" cy="2401888"/>
          </a:xfrm>
          <a:prstGeom prst="rect">
            <a:avLst/>
          </a:prstGeom>
          <a:noFill/>
          <a:ln w="6350">
            <a:solidFill>
              <a:srgbClr val="F59433"/>
            </a:solidFill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51520" y="5301208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altLang="ru-RU" sz="1400" dirty="0" smtClean="0">
                <a:solidFill>
                  <a:srgbClr val="753301"/>
                </a:solidFill>
                <a:latin typeface="+mn-lt"/>
                <a:cs typeface="Times New Roman" pitchFamily="18" charset="0"/>
              </a:rPr>
              <a:t>Автор </a:t>
            </a:r>
            <a:r>
              <a:rPr lang="ru-RU" altLang="ru-RU" sz="1400" b="1" dirty="0" err="1" smtClean="0">
                <a:solidFill>
                  <a:srgbClr val="753301"/>
                </a:solidFill>
                <a:latin typeface="+mn-lt"/>
                <a:cs typeface="Times New Roman" pitchFamily="18" charset="0"/>
              </a:rPr>
              <a:t>И.В</a:t>
            </a:r>
            <a:r>
              <a:rPr lang="ru-RU" altLang="ru-RU" sz="1400" dirty="0" err="1" smtClean="0">
                <a:solidFill>
                  <a:srgbClr val="753301"/>
                </a:solidFill>
                <a:latin typeface="+mn-lt"/>
                <a:cs typeface="Times New Roman" pitchFamily="18" charset="0"/>
              </a:rPr>
              <a:t>.</a:t>
            </a:r>
            <a:r>
              <a:rPr lang="ru-RU" altLang="ru-RU" sz="1400" b="1" dirty="0" err="1" smtClean="0">
                <a:solidFill>
                  <a:srgbClr val="753301"/>
                </a:solidFill>
                <a:latin typeface="+mn-lt"/>
                <a:cs typeface="Times New Roman" pitchFamily="18" charset="0"/>
              </a:rPr>
              <a:t>Вагнер</a:t>
            </a:r>
            <a:r>
              <a:rPr lang="ru-RU" altLang="ru-RU" sz="1400" dirty="0" err="1" smtClean="0">
                <a:solidFill>
                  <a:srgbClr val="753301"/>
                </a:solidFill>
                <a:latin typeface="+mn-lt"/>
                <a:cs typeface="Times New Roman" pitchFamily="18" charset="0"/>
              </a:rPr>
              <a:t>,д.п.н</a:t>
            </a:r>
            <a:r>
              <a:rPr lang="ru-RU" altLang="ru-RU" sz="1400" dirty="0" smtClean="0">
                <a:solidFill>
                  <a:srgbClr val="753301"/>
                </a:solidFill>
                <a:latin typeface="+mn-lt"/>
                <a:cs typeface="Times New Roman" pitchFamily="18" charset="0"/>
              </a:rPr>
              <a:t>., профессор Института изучения детства, семьи и воспитания  РАО.</a:t>
            </a:r>
            <a:endParaRPr lang="ru-RU" altLang="ru-RU" sz="1400" dirty="0">
              <a:solidFill>
                <a:srgbClr val="753301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07904" y="3645024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altLang="ru-RU" sz="1600" dirty="0" smtClean="0">
                <a:solidFill>
                  <a:srgbClr val="753301"/>
                </a:solidFill>
                <a:latin typeface="+mn-lt"/>
                <a:cs typeface="Times New Roman" pitchFamily="18" charset="0"/>
              </a:rPr>
              <a:t>Автор </a:t>
            </a:r>
            <a:r>
              <a:rPr lang="ru-RU" altLang="ru-RU" sz="1600" b="1" dirty="0" smtClean="0">
                <a:solidFill>
                  <a:srgbClr val="753301"/>
                </a:solidFill>
                <a:latin typeface="+mn-lt"/>
                <a:cs typeface="Times New Roman" pitchFamily="18" charset="0"/>
              </a:rPr>
              <a:t>Н.Ю.Пахомова </a:t>
            </a:r>
            <a:r>
              <a:rPr lang="ru-RU" altLang="ru-RU" sz="1600" dirty="0" smtClean="0">
                <a:solidFill>
                  <a:srgbClr val="753301"/>
                </a:solidFill>
                <a:latin typeface="+mn-lt"/>
                <a:cs typeface="Times New Roman" pitchFamily="18" charset="0"/>
              </a:rPr>
              <a:t>к.п.н., заведующая лабораторией информационной поддержки развития, доцент кафедры ИТ МИОО.</a:t>
            </a:r>
            <a:endParaRPr lang="ru-RU" altLang="ru-RU" sz="1600" dirty="0">
              <a:solidFill>
                <a:srgbClr val="753301"/>
              </a:solidFill>
              <a:latin typeface="+mn-lt"/>
              <a:cs typeface="Times New Roman" pitchFamily="18" charset="0"/>
            </a:endParaRPr>
          </a:p>
        </p:txBody>
      </p:sp>
      <p:pic>
        <p:nvPicPr>
          <p:cNvPr id="9" name="Рисунок 8" descr="0_16746f_1f896a9_orig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7984" y="4509119"/>
            <a:ext cx="1368152" cy="1233327"/>
          </a:xfrm>
          <a:prstGeom prst="rect">
            <a:avLst/>
          </a:prstGeom>
        </p:spPr>
      </p:pic>
      <p:pic>
        <p:nvPicPr>
          <p:cNvPr id="10" name="Рисунок 9" descr="0_16746f_1f896a9_orig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956376" y="2636912"/>
            <a:ext cx="931898" cy="980728"/>
          </a:xfrm>
          <a:prstGeom prst="rect">
            <a:avLst/>
          </a:prstGeom>
        </p:spPr>
      </p:pic>
      <p:pic>
        <p:nvPicPr>
          <p:cNvPr id="11" name="Рисунок 10" descr="work-together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8144" y="4365104"/>
            <a:ext cx="2693055" cy="1795370"/>
          </a:xfrm>
          <a:prstGeom prst="rect">
            <a:avLst/>
          </a:prstGeom>
        </p:spPr>
      </p:pic>
      <p:pic>
        <p:nvPicPr>
          <p:cNvPr id="12" name="Рисунок 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4288" y="692696"/>
            <a:ext cx="1347069" cy="137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4139952" y="6021288"/>
            <a:ext cx="59046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A14601"/>
                </a:solidFill>
              </a:rPr>
              <a:t>русское –</a:t>
            </a:r>
            <a:r>
              <a:rPr lang="ru-RU" dirty="0" err="1" smtClean="0">
                <a:solidFill>
                  <a:srgbClr val="A14601"/>
                </a:solidFill>
              </a:rPr>
              <a:t>слово.рф</a:t>
            </a:r>
            <a:r>
              <a:rPr lang="en-US" dirty="0" smtClean="0">
                <a:solidFill>
                  <a:srgbClr val="A14601"/>
                </a:solidFill>
              </a:rPr>
              <a:t>/methodical/webinar/</a:t>
            </a:r>
            <a:endParaRPr lang="ru-RU" dirty="0">
              <a:solidFill>
                <a:srgbClr val="A1460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88640"/>
            <a:ext cx="8229600" cy="1143000"/>
          </a:xfrm>
        </p:spPr>
        <p:txBody>
          <a:bodyPr/>
          <a:lstStyle/>
          <a:p>
            <a:r>
              <a:rPr lang="ru-RU" altLang="ru-RU" sz="3200" b="1" dirty="0" smtClean="0">
                <a:solidFill>
                  <a:srgbClr val="CB58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itchFamily="18" charset="0"/>
              </a:rPr>
              <a:t>«Проектный калейдоскоп»</a:t>
            </a:r>
            <a:br>
              <a:rPr lang="ru-RU" altLang="ru-RU" sz="3200" b="1" dirty="0" smtClean="0">
                <a:solidFill>
                  <a:srgbClr val="CB58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itchFamily="18" charset="0"/>
              </a:rPr>
            </a:br>
            <a:endParaRPr lang="ru-RU" sz="3200" dirty="0"/>
          </a:p>
        </p:txBody>
      </p:sp>
      <p:pic>
        <p:nvPicPr>
          <p:cNvPr id="3" name="Picture 5" descr="17707_Vne_Vagne_M_Proektn_Kaledoskop_Obl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1052736"/>
            <a:ext cx="1728192" cy="2441414"/>
          </a:xfrm>
          <a:prstGeom prst="rect">
            <a:avLst/>
          </a:prstGeom>
          <a:noFill/>
          <a:ln w="6350">
            <a:solidFill>
              <a:srgbClr val="F59433"/>
            </a:solidFill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908720"/>
            <a:ext cx="3448199" cy="3988095"/>
          </a:xfrm>
          <a:prstGeom prst="rect">
            <a:avLst/>
          </a:prstGeom>
          <a:ln w="38100" cap="sq">
            <a:solidFill>
              <a:srgbClr val="F8C56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0_14a4ea_88dcf3d7_orig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359590" y="116632"/>
            <a:ext cx="2784410" cy="309634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3645024"/>
            <a:ext cx="1816362" cy="2433660"/>
          </a:xfrm>
          <a:prstGeom prst="rect">
            <a:avLst/>
          </a:prstGeom>
          <a:ln w="38100" cap="sq">
            <a:solidFill>
              <a:srgbClr val="F8C56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 descr="вагнер калейдоскоп1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4128" y="3284984"/>
            <a:ext cx="2529964" cy="1941380"/>
          </a:xfrm>
          <a:prstGeom prst="rect">
            <a:avLst/>
          </a:prstGeom>
          <a:ln w="38100" cap="sq">
            <a:solidFill>
              <a:srgbClr val="F4A10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 descr="вагнер калейдоскоп2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3728" y="4797152"/>
            <a:ext cx="2630948" cy="1811047"/>
          </a:xfrm>
          <a:prstGeom prst="rect">
            <a:avLst/>
          </a:prstGeom>
          <a:ln w="38100" cap="sq">
            <a:solidFill>
              <a:srgbClr val="D95E0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 descr="вагнер калейдоскоп33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796136" y="5373216"/>
            <a:ext cx="3077005" cy="1000265"/>
          </a:xfrm>
          <a:prstGeom prst="rect">
            <a:avLst/>
          </a:prstGeom>
          <a:ln w="38100" cap="sq">
            <a:solidFill>
              <a:srgbClr val="C7560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188640"/>
            <a:ext cx="7365504" cy="1143000"/>
          </a:xfrm>
        </p:spPr>
        <p:txBody>
          <a:bodyPr/>
          <a:lstStyle/>
          <a:p>
            <a:r>
              <a:rPr lang="ru-RU" altLang="ru-RU" b="1" dirty="0" smtClean="0">
                <a:solidFill>
                  <a:srgbClr val="CB58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itchFamily="18" charset="0"/>
              </a:rPr>
              <a:t>«Проектный калейдоскоп»</a:t>
            </a:r>
            <a:br>
              <a:rPr lang="ru-RU" altLang="ru-RU" b="1" dirty="0" smtClean="0">
                <a:solidFill>
                  <a:srgbClr val="CB58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itchFamily="18" charset="0"/>
              </a:rPr>
            </a:br>
            <a:endParaRPr lang="ru-RU" dirty="0"/>
          </a:p>
        </p:txBody>
      </p:sp>
      <p:graphicFrame>
        <p:nvGraphicFramePr>
          <p:cNvPr id="3" name="Схема 2"/>
          <p:cNvGraphicFramePr/>
          <p:nvPr/>
        </p:nvGraphicFramePr>
        <p:xfrm>
          <a:off x="0" y="908720"/>
          <a:ext cx="9144000" cy="5949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5" descr="17707_Vne_Vagne_M_Proektn_Kaledoskop_Obl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1124744"/>
            <a:ext cx="1733046" cy="2448272"/>
          </a:xfrm>
          <a:prstGeom prst="rect">
            <a:avLst/>
          </a:prstGeom>
          <a:noFill/>
          <a:ln w="6350">
            <a:solidFill>
              <a:srgbClr val="336699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1700808"/>
            <a:ext cx="8181528" cy="4106837"/>
          </a:xfrm>
        </p:spPr>
        <p:txBody>
          <a:bodyPr/>
          <a:lstStyle/>
          <a:p>
            <a:r>
              <a:rPr lang="ru-RU" sz="4400" b="1" dirty="0" smtClean="0">
                <a:solidFill>
                  <a:srgbClr val="D95E01"/>
                </a:solidFill>
              </a:rPr>
              <a:t>Внеурочная деятельность </a:t>
            </a:r>
            <a:br>
              <a:rPr lang="ru-RU" sz="4400" b="1" dirty="0" smtClean="0">
                <a:solidFill>
                  <a:srgbClr val="D95E01"/>
                </a:solidFill>
              </a:rPr>
            </a:br>
            <a:r>
              <a:rPr lang="ru-RU" sz="4400" b="1" dirty="0" smtClean="0">
                <a:solidFill>
                  <a:srgbClr val="D95E01"/>
                </a:solidFill>
              </a:rPr>
              <a:t>как пространство образовательной</a:t>
            </a:r>
            <a:br>
              <a:rPr lang="ru-RU" sz="4400" b="1" dirty="0" smtClean="0">
                <a:solidFill>
                  <a:srgbClr val="D95E01"/>
                </a:solidFill>
              </a:rPr>
            </a:br>
            <a:r>
              <a:rPr lang="ru-RU" sz="4400" b="1" dirty="0" smtClean="0">
                <a:solidFill>
                  <a:srgbClr val="D95E01"/>
                </a:solidFill>
              </a:rPr>
              <a:t> и воспитательной среды</a:t>
            </a:r>
            <a:br>
              <a:rPr lang="ru-RU" sz="4400" b="1" dirty="0" smtClean="0">
                <a:solidFill>
                  <a:srgbClr val="D95E01"/>
                </a:solidFill>
              </a:rPr>
            </a:br>
            <a:r>
              <a:rPr lang="ru-RU" sz="4400" b="1" dirty="0" smtClean="0">
                <a:solidFill>
                  <a:srgbClr val="D95E01"/>
                </a:solidFill>
              </a:rPr>
              <a:t> на примере учебных </a:t>
            </a:r>
            <a:br>
              <a:rPr lang="ru-RU" sz="4400" b="1" dirty="0" smtClean="0">
                <a:solidFill>
                  <a:srgbClr val="D95E01"/>
                </a:solidFill>
              </a:rPr>
            </a:br>
            <a:r>
              <a:rPr lang="ru-RU" sz="4400" b="1" dirty="0" smtClean="0">
                <a:solidFill>
                  <a:srgbClr val="D95E01"/>
                </a:solidFill>
              </a:rPr>
              <a:t>и методических пособий </a:t>
            </a:r>
            <a:br>
              <a:rPr lang="ru-RU" sz="4400" b="1" dirty="0" smtClean="0">
                <a:solidFill>
                  <a:srgbClr val="D95E01"/>
                </a:solidFill>
              </a:rPr>
            </a:br>
            <a:r>
              <a:rPr lang="ru-RU" sz="4400" b="1" dirty="0" smtClean="0">
                <a:solidFill>
                  <a:srgbClr val="D95E01"/>
                </a:solidFill>
              </a:rPr>
              <a:t>издательства “Русское слово”</a:t>
            </a:r>
            <a:endParaRPr lang="ru-RU" sz="4400" b="1" dirty="0">
              <a:solidFill>
                <a:srgbClr val="D95E0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_14a516_85b10899_orig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4625752"/>
            <a:ext cx="8268570" cy="2232248"/>
          </a:xfrm>
          <a:prstGeom prst="rect">
            <a:avLst/>
          </a:prstGeom>
        </p:spPr>
      </p:pic>
      <p:graphicFrame>
        <p:nvGraphicFramePr>
          <p:cNvPr id="6" name="Схема 5"/>
          <p:cNvGraphicFramePr/>
          <p:nvPr/>
        </p:nvGraphicFramePr>
        <p:xfrm>
          <a:off x="0" y="332656"/>
          <a:ext cx="9144000" cy="5272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76056" y="620688"/>
            <a:ext cx="4608512" cy="566936"/>
          </a:xfrm>
        </p:spPr>
        <p:txBody>
          <a:bodyPr/>
          <a:lstStyle/>
          <a:p>
            <a:r>
              <a:rPr lang="ru-RU" b="1" dirty="0" smtClean="0">
                <a:solidFill>
                  <a:srgbClr val="CB5801"/>
                </a:solidFill>
              </a:rPr>
              <a:t>Четыре </a:t>
            </a:r>
            <a:br>
              <a:rPr lang="ru-RU" b="1" dirty="0" smtClean="0">
                <a:solidFill>
                  <a:srgbClr val="CB5801"/>
                </a:solidFill>
              </a:rPr>
            </a:br>
            <a:r>
              <a:rPr lang="ru-RU" b="1" dirty="0" smtClean="0">
                <a:solidFill>
                  <a:srgbClr val="CB5801"/>
                </a:solidFill>
              </a:rPr>
              <a:t>«сами»…</a:t>
            </a:r>
            <a:endParaRPr lang="ru-RU" b="1" dirty="0">
              <a:solidFill>
                <a:srgbClr val="CB5801"/>
              </a:solidFill>
            </a:endParaRPr>
          </a:p>
        </p:txBody>
      </p:sp>
      <p:pic>
        <p:nvPicPr>
          <p:cNvPr id="3" name="Picture 5" descr="17707_Vne_Vagne_M_Proektn_Kaledoskop_Obl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340768"/>
            <a:ext cx="1440160" cy="2034512"/>
          </a:xfrm>
          <a:prstGeom prst="rect">
            <a:avLst/>
          </a:prstGeom>
          <a:noFill/>
          <a:ln w="6350">
            <a:solidFill>
              <a:srgbClr val="F59433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 descr="пахомова профсод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1880" y="3429000"/>
            <a:ext cx="3048380" cy="1870521"/>
          </a:xfrm>
          <a:prstGeom prst="rect">
            <a:avLst/>
          </a:prstGeom>
          <a:ln w="38100" cap="sq">
            <a:solidFill>
              <a:srgbClr val="F8C56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7826" name="Прямоугольник 1"/>
          <p:cNvSpPr>
            <a:spLocks noChangeArrowheads="1"/>
          </p:cNvSpPr>
          <p:nvPr/>
        </p:nvSpPr>
        <p:spPr bwMode="auto">
          <a:xfrm>
            <a:off x="2303463" y="404813"/>
            <a:ext cx="5815012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2800" dirty="0">
                <a:solidFill>
                  <a:srgbClr val="CB5801"/>
                </a:solidFill>
                <a:latin typeface="Calibri" pitchFamily="34" charset="0"/>
                <a:cs typeface="Times New Roman" pitchFamily="18" charset="0"/>
              </a:rPr>
              <a:t>Курс </a:t>
            </a:r>
            <a:r>
              <a:rPr lang="ru-RU" altLang="ru-RU" sz="2800" b="1" dirty="0">
                <a:solidFill>
                  <a:srgbClr val="CB5801"/>
                </a:solidFill>
                <a:latin typeface="Calibri" pitchFamily="34" charset="0"/>
                <a:cs typeface="Times New Roman" pitchFamily="18" charset="0"/>
              </a:rPr>
              <a:t>« Проектная деятельность»</a:t>
            </a:r>
          </a:p>
        </p:txBody>
      </p:sp>
      <p:pic>
        <p:nvPicPr>
          <p:cNvPr id="10" name="Picture 14" descr="17749_Vne_Pahom_P_2-4_FGOS_Obl_kr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1268760"/>
            <a:ext cx="1617846" cy="2283396"/>
          </a:xfrm>
          <a:prstGeom prst="rect">
            <a:avLst/>
          </a:prstGeom>
          <a:noFill/>
          <a:ln w="6350">
            <a:solidFill>
              <a:srgbClr val="F59433"/>
            </a:solidFill>
            <a:miter lim="800000"/>
            <a:headEnd/>
            <a:tailEnd/>
          </a:ln>
        </p:spPr>
      </p:pic>
      <p:pic>
        <p:nvPicPr>
          <p:cNvPr id="11" name="Picture 15" descr="17750_Vne_Pahom_M_3_FGOS_Obl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3648" y="3212976"/>
            <a:ext cx="1584176" cy="2235876"/>
          </a:xfrm>
          <a:prstGeom prst="rect">
            <a:avLst/>
          </a:prstGeom>
          <a:noFill/>
          <a:ln w="6350">
            <a:solidFill>
              <a:srgbClr val="F59433"/>
            </a:solidFill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323528" y="5661248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altLang="ru-RU" sz="1400" dirty="0" smtClean="0">
                <a:solidFill>
                  <a:srgbClr val="753301"/>
                </a:solidFill>
                <a:cs typeface="Times New Roman" pitchFamily="18" charset="0"/>
              </a:rPr>
              <a:t>Автор </a:t>
            </a:r>
            <a:r>
              <a:rPr lang="ru-RU" altLang="ru-RU" sz="1400" b="1" dirty="0" smtClean="0">
                <a:solidFill>
                  <a:srgbClr val="753301"/>
                </a:solidFill>
                <a:cs typeface="Times New Roman" pitchFamily="18" charset="0"/>
              </a:rPr>
              <a:t>Н.Ю.Пахомова </a:t>
            </a:r>
            <a:r>
              <a:rPr lang="ru-RU" altLang="ru-RU" sz="1400" dirty="0" smtClean="0">
                <a:solidFill>
                  <a:srgbClr val="753301"/>
                </a:solidFill>
                <a:cs typeface="Times New Roman" pitchFamily="18" charset="0"/>
              </a:rPr>
              <a:t>к.п.н., заведующая лабораторией информационной поддержки развития, доцент кафедры ИТ МИОО.</a:t>
            </a:r>
            <a:endParaRPr lang="ru-RU" altLang="ru-RU" sz="1400" dirty="0">
              <a:solidFill>
                <a:srgbClr val="753301"/>
              </a:solidFill>
              <a:cs typeface="Times New Roman" pitchFamily="18" charset="0"/>
            </a:endParaRPr>
          </a:p>
        </p:txBody>
      </p:sp>
      <p:pic>
        <p:nvPicPr>
          <p:cNvPr id="14" name="Рисунок 13" descr="проект раб тетобл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224" y="908720"/>
            <a:ext cx="1296144" cy="1625252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Рисунок 14" descr="проект раб тет4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0312" y="1124744"/>
            <a:ext cx="1289666" cy="1663869"/>
          </a:xfrm>
          <a:prstGeom prst="rect">
            <a:avLst/>
          </a:prstGeom>
          <a:ln w="38100" cap="sq">
            <a:solidFill>
              <a:srgbClr val="D95E0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Рисунок 15" descr="tnjlbrf 3 gf[jvjdf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9832" y="980729"/>
            <a:ext cx="3179021" cy="2151148"/>
          </a:xfrm>
          <a:prstGeom prst="rect">
            <a:avLst/>
          </a:prstGeom>
          <a:ln w="38100" cap="sq">
            <a:solidFill>
              <a:srgbClr val="D95E0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Рисунок 17" descr="пахомова проф.pn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4168" y="4149080"/>
            <a:ext cx="2444666" cy="1895069"/>
          </a:xfrm>
          <a:prstGeom prst="rect">
            <a:avLst/>
          </a:prstGeom>
          <a:ln w="38100" cap="sq">
            <a:solidFill>
              <a:srgbClr val="F4A10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7827" name="Рисунок 3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0312" y="5085184"/>
            <a:ext cx="1578802" cy="1610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00288" y="0"/>
            <a:ext cx="68437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800" kern="0" dirty="0">
                <a:solidFill>
                  <a:srgbClr val="CB5801"/>
                </a:solidFill>
                <a:latin typeface="Calibri" pitchFamily="34" charset="0"/>
                <a:ea typeface="+mj-ea"/>
                <a:cs typeface="+mj-cs"/>
              </a:rPr>
              <a:t>Целостность </a:t>
            </a:r>
            <a:r>
              <a:rPr lang="ru-RU" altLang="ru-RU" sz="2800" u="sng" kern="0" dirty="0">
                <a:solidFill>
                  <a:srgbClr val="CB5801"/>
                </a:solidFill>
                <a:latin typeface="Calibri" pitchFamily="34" charset="0"/>
                <a:ea typeface="+mj-ea"/>
                <a:cs typeface="+mj-cs"/>
              </a:rPr>
              <a:t>дидактической системы </a:t>
            </a:r>
            <a:r>
              <a:rPr lang="ru-RU" altLang="ru-RU" sz="2800" kern="0" dirty="0">
                <a:solidFill>
                  <a:srgbClr val="CB5801"/>
                </a:solidFill>
                <a:latin typeface="Calibri" pitchFamily="34" charset="0"/>
                <a:ea typeface="+mj-ea"/>
                <a:cs typeface="+mj-cs"/>
              </a:rPr>
              <a:t>проектного обучения означает, </a:t>
            </a:r>
            <a:r>
              <a:rPr lang="ru-RU" altLang="ru-RU" sz="3600" b="1" kern="0" dirty="0">
                <a:solidFill>
                  <a:srgbClr val="CB5801"/>
                </a:solidFill>
                <a:latin typeface="Calibri" pitchFamily="34" charset="0"/>
                <a:ea typeface="+mj-ea"/>
                <a:cs typeface="+mj-cs"/>
              </a:rPr>
              <a:t>что</a:t>
            </a:r>
            <a:r>
              <a:rPr lang="ru-RU" altLang="ru-RU" sz="3600" kern="0" dirty="0">
                <a:solidFill>
                  <a:srgbClr val="CB5801"/>
                </a:solidFill>
                <a:latin typeface="Calibri" pitchFamily="34" charset="0"/>
                <a:ea typeface="+mj-ea"/>
                <a:cs typeface="+mj-cs"/>
              </a:rPr>
              <a:t>:</a:t>
            </a:r>
            <a:endParaRPr lang="ru-RU" sz="3600" kern="0" dirty="0">
              <a:solidFill>
                <a:srgbClr val="CB5801"/>
              </a:solidFill>
              <a:latin typeface="Calibri Light" pitchFamily="34" charset="0"/>
            </a:endParaRPr>
          </a:p>
        </p:txBody>
      </p:sp>
      <p:graphicFrame>
        <p:nvGraphicFramePr>
          <p:cNvPr id="4" name="Схема 3"/>
          <p:cNvGraphicFramePr/>
          <p:nvPr/>
        </p:nvGraphicFramePr>
        <p:xfrm>
          <a:off x="0" y="980728"/>
          <a:ext cx="9144000" cy="4784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0" y="5733256"/>
            <a:ext cx="92525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ru-RU" kern="0" dirty="0" smtClean="0">
                <a:solidFill>
                  <a:srgbClr val="753301"/>
                </a:solidFill>
                <a:latin typeface="Calibri" pitchFamily="34" charset="0"/>
              </a:rPr>
              <a:t>На основе игр формируются </a:t>
            </a:r>
            <a:r>
              <a:rPr lang="ru-RU" i="1" kern="0" dirty="0" smtClean="0">
                <a:solidFill>
                  <a:srgbClr val="753301"/>
                </a:solidFill>
                <a:latin typeface="Calibri" pitchFamily="34" charset="0"/>
              </a:rPr>
              <a:t>действия</a:t>
            </a:r>
            <a:r>
              <a:rPr lang="ru-RU" kern="0" dirty="0" smtClean="0">
                <a:solidFill>
                  <a:srgbClr val="753301"/>
                </a:solidFill>
                <a:latin typeface="Calibri" pitchFamily="34" charset="0"/>
              </a:rPr>
              <a:t> и </a:t>
            </a:r>
            <a:r>
              <a:rPr lang="ru-RU" i="1" kern="0" dirty="0" smtClean="0">
                <a:solidFill>
                  <a:srgbClr val="753301"/>
                </a:solidFill>
                <a:latin typeface="Calibri" pitchFamily="34" charset="0"/>
              </a:rPr>
              <a:t>операции</a:t>
            </a:r>
            <a:r>
              <a:rPr lang="ru-RU" kern="0" dirty="0" smtClean="0">
                <a:solidFill>
                  <a:srgbClr val="753301"/>
                </a:solidFill>
                <a:latin typeface="Calibri" pitchFamily="34" charset="0"/>
              </a:rPr>
              <a:t>, позволяющие затем сформировать </a:t>
            </a:r>
            <a:r>
              <a:rPr lang="ru-RU" b="1" kern="0" dirty="0" smtClean="0">
                <a:solidFill>
                  <a:srgbClr val="753301"/>
                </a:solidFill>
                <a:latin typeface="Calibri" pitchFamily="34" charset="0"/>
              </a:rPr>
              <a:t>умение выстраивать действия в цепочку, </a:t>
            </a:r>
            <a:r>
              <a:rPr lang="ru-RU" kern="0" dirty="0" smtClean="0">
                <a:solidFill>
                  <a:srgbClr val="753301"/>
                </a:solidFill>
                <a:latin typeface="Calibri" pitchFamily="34" charset="0"/>
              </a:rPr>
              <a:t>приводящие к результату.</a:t>
            </a:r>
            <a:endParaRPr lang="ru-RU" kern="0" dirty="0">
              <a:solidFill>
                <a:srgbClr val="753301"/>
              </a:solidFill>
              <a:latin typeface="Calibri" pitchFamily="34" charset="0"/>
            </a:endParaRPr>
          </a:p>
        </p:txBody>
      </p:sp>
      <p:pic>
        <p:nvPicPr>
          <p:cNvPr id="6" name="Рисунок 5" descr="0_16746f_1f896a9_orig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7704" y="4869160"/>
            <a:ext cx="856915" cy="772471"/>
          </a:xfrm>
          <a:prstGeom prst="rect">
            <a:avLst/>
          </a:prstGeom>
        </p:spPr>
      </p:pic>
      <p:pic>
        <p:nvPicPr>
          <p:cNvPr id="7" name="Рисунок 6" descr="0_16746f_1f896a9_orig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2040" y="4869160"/>
            <a:ext cx="856915" cy="7724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проект раб тет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1196752"/>
            <a:ext cx="3707903" cy="1531124"/>
          </a:xfrm>
          <a:prstGeom prst="rect">
            <a:avLst/>
          </a:prstGeom>
          <a:ln w="57150" cap="sq">
            <a:solidFill>
              <a:srgbClr val="F8C56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6056" y="4365104"/>
            <a:ext cx="2196206" cy="1897538"/>
          </a:xfrm>
          <a:prstGeom prst="rect">
            <a:avLst/>
          </a:prstGeom>
          <a:ln w="38100" cap="sq">
            <a:solidFill>
              <a:srgbClr val="F8C56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4725144"/>
            <a:ext cx="2394832" cy="1432449"/>
          </a:xfrm>
          <a:prstGeom prst="rect">
            <a:avLst/>
          </a:prstGeom>
          <a:ln w="38100" cap="sq">
            <a:solidFill>
              <a:srgbClr val="F8C56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проект раб тетобл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332656"/>
            <a:ext cx="1584176" cy="1986419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 descr="проект раб тет1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5776" y="2348880"/>
            <a:ext cx="4011437" cy="1464867"/>
          </a:xfrm>
          <a:prstGeom prst="rect">
            <a:avLst/>
          </a:prstGeom>
          <a:ln w="57150" cap="sq">
            <a:solidFill>
              <a:srgbClr val="F4A10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0" name="Соединительная линия уступом 9"/>
          <p:cNvCxnSpPr>
            <a:stCxn id="4" idx="1"/>
            <a:endCxn id="8" idx="1"/>
          </p:cNvCxnSpPr>
          <p:nvPr/>
        </p:nvCxnSpPr>
        <p:spPr>
          <a:xfrm rot="10800000" flipH="1" flipV="1">
            <a:off x="395536" y="1962314"/>
            <a:ext cx="2160240" cy="1119000"/>
          </a:xfrm>
          <a:prstGeom prst="bentConnector3">
            <a:avLst>
              <a:gd name="adj1" fmla="val -10582"/>
            </a:avLst>
          </a:prstGeom>
          <a:ln w="76200">
            <a:solidFill>
              <a:srgbClr val="F4A10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2280" y="2852936"/>
            <a:ext cx="1718667" cy="2396123"/>
          </a:xfrm>
          <a:prstGeom prst="rect">
            <a:avLst/>
          </a:prstGeom>
          <a:ln w="38100" cap="sq">
            <a:solidFill>
              <a:srgbClr val="F8C56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Заголовок 1"/>
          <p:cNvSpPr txBox="1">
            <a:spLocks/>
          </p:cNvSpPr>
          <p:nvPr/>
        </p:nvSpPr>
        <p:spPr bwMode="auto">
          <a:xfrm>
            <a:off x="539552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75601"/>
                </a:solidFill>
                <a:effectLst/>
                <a:uLnTx/>
                <a:uFillTx/>
                <a:latin typeface="Calibri Light" pitchFamily="34" charset="0"/>
                <a:ea typeface="+mj-ea"/>
                <a:cs typeface="+mj-cs"/>
              </a:rPr>
              <a:t>Проектная деятельность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C75601"/>
              </a:solidFill>
              <a:effectLst/>
              <a:uLnTx/>
              <a:uFillTx/>
              <a:latin typeface="Calibri Light" pitchFamily="34" charset="0"/>
              <a:ea typeface="+mj-ea"/>
              <a:cs typeface="+mj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19872" y="2924944"/>
            <a:ext cx="2880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002060"/>
                </a:solidFill>
              </a:rPr>
              <a:t>6</a:t>
            </a:r>
            <a:endParaRPr lang="ru-RU" sz="4400" b="1"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139952" y="2924944"/>
            <a:ext cx="2880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002060"/>
                </a:solidFill>
              </a:rPr>
              <a:t>3</a:t>
            </a:r>
            <a:endParaRPr lang="ru-RU" sz="4400" b="1" dirty="0">
              <a:solidFill>
                <a:srgbClr val="00206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60032" y="2924944"/>
            <a:ext cx="2880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002060"/>
                </a:solidFill>
              </a:rPr>
              <a:t>4</a:t>
            </a:r>
            <a:endParaRPr lang="ru-RU" sz="4400" b="1" dirty="0">
              <a:solidFill>
                <a:srgbClr val="00206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724128" y="2924944"/>
            <a:ext cx="2880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002060"/>
                </a:solidFill>
              </a:rPr>
              <a:t>6</a:t>
            </a:r>
            <a:endParaRPr lang="ru-RU" sz="4400" b="1" dirty="0">
              <a:solidFill>
                <a:srgbClr val="002060"/>
              </a:solidFill>
            </a:endParaRPr>
          </a:p>
        </p:txBody>
      </p:sp>
      <p:pic>
        <p:nvPicPr>
          <p:cNvPr id="17" name="Рисунок 16" descr="600px-Blue_check_PD.svg.pn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8144" y="1916832"/>
            <a:ext cx="841276" cy="841276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4644008" y="1196752"/>
            <a:ext cx="23762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</a:rPr>
              <a:t>2 КЛАСС</a:t>
            </a:r>
            <a:endParaRPr lang="ru-RU" sz="2800" b="1" dirty="0">
              <a:solidFill>
                <a:srgbClr val="0070C0"/>
              </a:solidFill>
            </a:endParaRPr>
          </a:p>
        </p:txBody>
      </p:sp>
      <p:grpSp>
        <p:nvGrpSpPr>
          <p:cNvPr id="19" name="Группа 18"/>
          <p:cNvGrpSpPr/>
          <p:nvPr/>
        </p:nvGrpSpPr>
        <p:grpSpPr>
          <a:xfrm>
            <a:off x="2483768" y="3789040"/>
            <a:ext cx="3067016" cy="1265357"/>
            <a:chOff x="3203848" y="3573016"/>
            <a:chExt cx="3067016" cy="1265357"/>
          </a:xfrm>
        </p:grpSpPr>
        <p:pic>
          <p:nvPicPr>
            <p:cNvPr id="20" name="Рисунок 19" descr="проект раб тетотметка.png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03848" y="4221088"/>
              <a:ext cx="3059832" cy="511078"/>
            </a:xfrm>
            <a:prstGeom prst="rect">
              <a:avLst/>
            </a:prstGeom>
            <a:ln w="57150" cap="sq">
              <a:solidFill>
                <a:srgbClr val="D95E01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1" name="Рисунок 20" descr="бонусы-300x256.png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8024" y="3573016"/>
              <a:ext cx="1482840" cy="1265357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 smtClean="0">
                <a:solidFill>
                  <a:srgbClr val="C75601"/>
                </a:solidFill>
              </a:rPr>
              <a:t>Проектная деятельность</a:t>
            </a:r>
            <a:endParaRPr lang="ru-RU" sz="3200" b="1" dirty="0">
              <a:solidFill>
                <a:srgbClr val="C75601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3501008"/>
            <a:ext cx="1404379" cy="1689051"/>
          </a:xfrm>
          <a:prstGeom prst="rect">
            <a:avLst/>
          </a:prstGeom>
          <a:ln w="38100" cap="sq">
            <a:solidFill>
              <a:srgbClr val="75DBF3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7020272" y="3140968"/>
            <a:ext cx="1760934" cy="2874640"/>
          </a:xfrm>
          <a:prstGeom prst="rect">
            <a:avLst/>
          </a:prstGeom>
          <a:ln w="38100" cap="sq">
            <a:solidFill>
              <a:srgbClr val="F8C56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проект раб тет4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0272" y="260648"/>
            <a:ext cx="1865730" cy="2407081"/>
          </a:xfrm>
          <a:prstGeom prst="rect">
            <a:avLst/>
          </a:prstGeom>
          <a:ln w="38100" cap="sq">
            <a:solidFill>
              <a:srgbClr val="D95E0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5157192"/>
            <a:ext cx="947871" cy="845572"/>
          </a:xfrm>
          <a:prstGeom prst="rect">
            <a:avLst/>
          </a:prstGeom>
          <a:ln w="38100" cap="sq">
            <a:solidFill>
              <a:schemeClr val="accent2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1" name="Группа 10"/>
          <p:cNvGrpSpPr/>
          <p:nvPr/>
        </p:nvGrpSpPr>
        <p:grpSpPr>
          <a:xfrm>
            <a:off x="1907704" y="5013176"/>
            <a:ext cx="4360243" cy="1080120"/>
            <a:chOff x="1597461" y="5157192"/>
            <a:chExt cx="4864299" cy="1152128"/>
          </a:xfrm>
        </p:grpSpPr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6056" y="5157192"/>
              <a:ext cx="1385704" cy="11477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4" name="Picture 6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7461" y="5157192"/>
              <a:ext cx="3473737" cy="1152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3" name="Рисунок 12" descr="проект раб тет4 задание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1124744"/>
            <a:ext cx="4112900" cy="1778806"/>
          </a:xfrm>
          <a:prstGeom prst="rect">
            <a:avLst/>
          </a:prstGeom>
          <a:ln w="38100" cap="sq">
            <a:solidFill>
              <a:srgbClr val="F8C56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Рисунок 13" descr="проект раб тет4 задание план.pn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2716" y="2708920"/>
            <a:ext cx="4037102" cy="1605631"/>
          </a:xfrm>
          <a:prstGeom prst="rect">
            <a:avLst/>
          </a:prstGeom>
          <a:ln w="76200" cap="sq">
            <a:solidFill>
              <a:srgbClr val="F8C56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6" name="Соединительная линия уступом 15"/>
          <p:cNvCxnSpPr>
            <a:stCxn id="13" idx="3"/>
            <a:endCxn id="14" idx="3"/>
          </p:cNvCxnSpPr>
          <p:nvPr/>
        </p:nvCxnSpPr>
        <p:spPr>
          <a:xfrm>
            <a:off x="4436428" y="2014147"/>
            <a:ext cx="1903390" cy="1497589"/>
          </a:xfrm>
          <a:prstGeom prst="bentConnector3">
            <a:avLst>
              <a:gd name="adj1" fmla="val 112010"/>
            </a:avLst>
          </a:prstGeom>
          <a:ln w="76200">
            <a:solidFill>
              <a:srgbClr val="F8C568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Рисунок 35" descr="проект дискпла5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480" y="4725144"/>
            <a:ext cx="2760114" cy="1100855"/>
          </a:xfrm>
          <a:prstGeom prst="rect">
            <a:avLst/>
          </a:prstGeom>
          <a:ln w="38100" cap="sq">
            <a:solidFill>
              <a:srgbClr val="F8C56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" name="Рисунок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492896"/>
            <a:ext cx="1367062" cy="1394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4168" y="1124744"/>
            <a:ext cx="1367062" cy="1394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ru-RU" sz="3200" b="1" dirty="0" smtClean="0">
                <a:solidFill>
                  <a:srgbClr val="C75601"/>
                </a:solidFill>
              </a:rPr>
              <a:t>Проектная деятельность</a:t>
            </a:r>
            <a:endParaRPr lang="ru-RU" sz="3200" b="1" dirty="0">
              <a:solidFill>
                <a:srgbClr val="C75601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7396524" y="2924944"/>
            <a:ext cx="1359413" cy="2219177"/>
          </a:xfrm>
          <a:prstGeom prst="rect">
            <a:avLst/>
          </a:prstGeom>
          <a:ln w="38100" cap="sq">
            <a:solidFill>
              <a:srgbClr val="F8C56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проект раб тет4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0272" y="260648"/>
            <a:ext cx="1865730" cy="2407081"/>
          </a:xfrm>
          <a:prstGeom prst="rect">
            <a:avLst/>
          </a:prstGeom>
          <a:ln w="38100" cap="sq">
            <a:solidFill>
              <a:srgbClr val="D95E0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3" name="Группа 10"/>
          <p:cNvGrpSpPr/>
          <p:nvPr/>
        </p:nvGrpSpPr>
        <p:grpSpPr>
          <a:xfrm>
            <a:off x="323528" y="3789040"/>
            <a:ext cx="3496147" cy="792088"/>
            <a:chOff x="1597461" y="5157192"/>
            <a:chExt cx="4864299" cy="1152128"/>
          </a:xfrm>
        </p:grpSpPr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6056" y="5157192"/>
              <a:ext cx="1385704" cy="11477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4" name="Picture 6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7461" y="5157192"/>
              <a:ext cx="3473737" cy="1152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7" name="Стрелка углом 26"/>
          <p:cNvSpPr/>
          <p:nvPr/>
        </p:nvSpPr>
        <p:spPr>
          <a:xfrm flipV="1">
            <a:off x="864096" y="2636912"/>
            <a:ext cx="1152128" cy="720080"/>
          </a:xfrm>
          <a:prstGeom prst="bentArrow">
            <a:avLst/>
          </a:prstGeom>
          <a:solidFill>
            <a:srgbClr val="D95E01"/>
          </a:solidFill>
          <a:ln>
            <a:solidFill>
              <a:srgbClr val="D95E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9" name="Блок-схема: узел 28"/>
          <p:cNvSpPr/>
          <p:nvPr/>
        </p:nvSpPr>
        <p:spPr>
          <a:xfrm>
            <a:off x="3960440" y="5157192"/>
            <a:ext cx="576064" cy="576064"/>
          </a:xfrm>
          <a:prstGeom prst="flowChartConnector">
            <a:avLst/>
          </a:prstGeom>
          <a:solidFill>
            <a:srgbClr val="D95E01"/>
          </a:solidFill>
          <a:ln>
            <a:solidFill>
              <a:srgbClr val="F8C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5" name="Рисунок 34" descr="проект диск1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032" y="1124744"/>
            <a:ext cx="2693891" cy="1482844"/>
          </a:xfrm>
          <a:prstGeom prst="rect">
            <a:avLst/>
          </a:prstGeom>
          <a:ln w="57150" cap="sq">
            <a:solidFill>
              <a:srgbClr val="D95E0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4" name="Рисунок 33" descr="проект диск.pn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6224" y="2348880"/>
            <a:ext cx="2612772" cy="1313767"/>
          </a:xfrm>
          <a:prstGeom prst="rect">
            <a:avLst/>
          </a:prstGeom>
          <a:ln w="38100" cap="sq">
            <a:solidFill>
              <a:srgbClr val="D95E0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8" name="Рисунок 27" descr="проект диск2.png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2448" y="3212976"/>
            <a:ext cx="2564152" cy="1368152"/>
          </a:xfrm>
          <a:prstGeom prst="rect">
            <a:avLst/>
          </a:prstGeom>
          <a:ln w="38100" cap="sq">
            <a:solidFill>
              <a:srgbClr val="F8C56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" name="Рисунок 29" descr="проект диск3.png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096" y="4725144"/>
            <a:ext cx="2942107" cy="1198636"/>
          </a:xfrm>
          <a:prstGeom prst="rect">
            <a:avLst/>
          </a:prstGeom>
          <a:ln w="38100" cap="sq">
            <a:solidFill>
              <a:srgbClr val="F8C56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2" name="Блок-схема: узел 31"/>
          <p:cNvSpPr/>
          <p:nvPr/>
        </p:nvSpPr>
        <p:spPr>
          <a:xfrm>
            <a:off x="4427984" y="2852936"/>
            <a:ext cx="576064" cy="576064"/>
          </a:xfrm>
          <a:prstGeom prst="flowChartConnector">
            <a:avLst/>
          </a:prstGeom>
          <a:solidFill>
            <a:srgbClr val="D95E01"/>
          </a:solidFill>
          <a:ln>
            <a:solidFill>
              <a:srgbClr val="F8C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Блок-схема: узел 30"/>
          <p:cNvSpPr/>
          <p:nvPr/>
        </p:nvSpPr>
        <p:spPr>
          <a:xfrm>
            <a:off x="504056" y="5157192"/>
            <a:ext cx="576064" cy="576064"/>
          </a:xfrm>
          <a:prstGeom prst="flowChartConnector">
            <a:avLst/>
          </a:prstGeom>
          <a:solidFill>
            <a:srgbClr val="D95E01"/>
          </a:solidFill>
          <a:ln>
            <a:solidFill>
              <a:srgbClr val="F8C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7" name="Рисунок 36" descr="проект дискпла6.png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2200" y="5301208"/>
            <a:ext cx="2051720" cy="1399038"/>
          </a:xfrm>
          <a:prstGeom prst="rect">
            <a:avLst/>
          </a:prstGeom>
          <a:ln w="38100" cap="sq">
            <a:solidFill>
              <a:srgbClr val="F8C56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8" name="Блок-схема: узел 37"/>
          <p:cNvSpPr/>
          <p:nvPr/>
        </p:nvSpPr>
        <p:spPr>
          <a:xfrm>
            <a:off x="6084168" y="5661248"/>
            <a:ext cx="576064" cy="576064"/>
          </a:xfrm>
          <a:prstGeom prst="flowChartConnector">
            <a:avLst/>
          </a:prstGeom>
          <a:solidFill>
            <a:srgbClr val="D95E01"/>
          </a:solidFill>
          <a:ln>
            <a:solidFill>
              <a:srgbClr val="F8C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" name="Рисунок 39" descr="проект раб тет4 задание план2.png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5856" y="1124744"/>
            <a:ext cx="3190324" cy="864096"/>
          </a:xfrm>
          <a:prstGeom prst="rect">
            <a:avLst/>
          </a:prstGeom>
          <a:ln w="38100" cap="sq">
            <a:solidFill>
              <a:srgbClr val="F8C56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ru-RU" sz="3200" b="1" dirty="0" smtClean="0">
                <a:solidFill>
                  <a:srgbClr val="C75601"/>
                </a:solidFill>
              </a:rPr>
              <a:t>Проектная деятельность. </a:t>
            </a:r>
            <a:br>
              <a:rPr lang="ru-RU" sz="3200" b="1" dirty="0" smtClean="0">
                <a:solidFill>
                  <a:srgbClr val="C75601"/>
                </a:solidFill>
              </a:rPr>
            </a:br>
            <a:r>
              <a:rPr lang="ru-RU" sz="3200" b="1" dirty="0" smtClean="0">
                <a:solidFill>
                  <a:srgbClr val="C75601"/>
                </a:solidFill>
              </a:rPr>
              <a:t>Профориентация.</a:t>
            </a:r>
            <a:endParaRPr lang="ru-RU" sz="3200" b="1" dirty="0">
              <a:solidFill>
                <a:srgbClr val="C75601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7380312" y="2852936"/>
            <a:ext cx="1182972" cy="1931145"/>
          </a:xfrm>
          <a:prstGeom prst="rect">
            <a:avLst/>
          </a:prstGeom>
          <a:ln w="38100" cap="sq">
            <a:solidFill>
              <a:srgbClr val="F8C56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проект раб тет4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0272" y="260648"/>
            <a:ext cx="1865730" cy="2407081"/>
          </a:xfrm>
          <a:prstGeom prst="rect">
            <a:avLst/>
          </a:prstGeom>
          <a:ln w="38100" cap="sq">
            <a:solidFill>
              <a:srgbClr val="D95E0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23" name="Группа 22"/>
          <p:cNvGrpSpPr/>
          <p:nvPr/>
        </p:nvGrpSpPr>
        <p:grpSpPr>
          <a:xfrm>
            <a:off x="179513" y="5085184"/>
            <a:ext cx="3960440" cy="864096"/>
            <a:chOff x="1597461" y="5157192"/>
            <a:chExt cx="4864299" cy="1152128"/>
          </a:xfrm>
        </p:grpSpPr>
        <p:pic>
          <p:nvPicPr>
            <p:cNvPr id="25" name="Picture 5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6056" y="5157192"/>
              <a:ext cx="1385704" cy="11477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6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7461" y="5157192"/>
              <a:ext cx="3473737" cy="1152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3" name="Рисунок 32" descr="проект дискпрофессия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1124744"/>
            <a:ext cx="5544616" cy="2022751"/>
          </a:xfrm>
          <a:prstGeom prst="rect">
            <a:avLst/>
          </a:prstGeom>
          <a:ln w="76200" cap="sq">
            <a:solidFill>
              <a:srgbClr val="F8C56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9" name="Рисунок 38" descr="проект раб тет проф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3356992"/>
            <a:ext cx="3995936" cy="877455"/>
          </a:xfrm>
          <a:prstGeom prst="rect">
            <a:avLst/>
          </a:prstGeom>
          <a:ln w="57150" cap="sq">
            <a:solidFill>
              <a:srgbClr val="D95E0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5" name="Рисунок 44" descr="проект раб тет проф2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9832" y="3861048"/>
            <a:ext cx="3923928" cy="942959"/>
          </a:xfrm>
          <a:prstGeom prst="rect">
            <a:avLst/>
          </a:prstGeom>
          <a:ln w="57150" cap="sq">
            <a:solidFill>
              <a:srgbClr val="F8C56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6" name="Рисунок 45" descr="проект раб тет проф4.pn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3968" y="5013176"/>
            <a:ext cx="4716016" cy="1274895"/>
          </a:xfrm>
          <a:prstGeom prst="rect">
            <a:avLst/>
          </a:prstGeom>
          <a:ln w="57150" cap="sq">
            <a:solidFill>
              <a:srgbClr val="F8C56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7" name="Стрелка углом 46"/>
          <p:cNvSpPr/>
          <p:nvPr/>
        </p:nvSpPr>
        <p:spPr>
          <a:xfrm flipV="1">
            <a:off x="1907704" y="4221088"/>
            <a:ext cx="1152128" cy="720080"/>
          </a:xfrm>
          <a:prstGeom prst="bentArrow">
            <a:avLst/>
          </a:prstGeom>
          <a:solidFill>
            <a:srgbClr val="D95E01"/>
          </a:solidFill>
          <a:ln>
            <a:solidFill>
              <a:srgbClr val="D95E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8" name="Блок-схема: узел 47"/>
          <p:cNvSpPr/>
          <p:nvPr/>
        </p:nvSpPr>
        <p:spPr>
          <a:xfrm>
            <a:off x="2771800" y="4509120"/>
            <a:ext cx="576064" cy="576064"/>
          </a:xfrm>
          <a:prstGeom prst="flowChartConnector">
            <a:avLst/>
          </a:prstGeom>
          <a:solidFill>
            <a:srgbClr val="D95E01"/>
          </a:solidFill>
          <a:ln>
            <a:solidFill>
              <a:srgbClr val="F8C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Блок-схема: узел 48"/>
          <p:cNvSpPr/>
          <p:nvPr/>
        </p:nvSpPr>
        <p:spPr>
          <a:xfrm>
            <a:off x="3995936" y="5373216"/>
            <a:ext cx="576064" cy="576064"/>
          </a:xfrm>
          <a:prstGeom prst="flowChartConnector">
            <a:avLst/>
          </a:prstGeom>
          <a:solidFill>
            <a:srgbClr val="D95E01"/>
          </a:solidFill>
          <a:ln>
            <a:solidFill>
              <a:srgbClr val="F8C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/>
          <p:cNvGraphicFramePr/>
          <p:nvPr/>
        </p:nvGraphicFramePr>
        <p:xfrm>
          <a:off x="755576" y="908720"/>
          <a:ext cx="8388424" cy="5504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9877" name="Picture 3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3728" y="980728"/>
            <a:ext cx="2239117" cy="2088232"/>
          </a:xfrm>
          <a:prstGeom prst="ellipse">
            <a:avLst/>
          </a:prstGeom>
          <a:ln w="63500" cap="rnd">
            <a:solidFill>
              <a:srgbClr val="F16801"/>
            </a:solidFill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9876" name="Picture 4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3140968"/>
            <a:ext cx="2375726" cy="2176127"/>
          </a:xfrm>
          <a:prstGeom prst="ellipse">
            <a:avLst/>
          </a:prstGeom>
          <a:ln w="63500" cap="rnd">
            <a:solidFill>
              <a:srgbClr val="F16801"/>
            </a:solidFill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2339752" y="260648"/>
            <a:ext cx="55446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solidFill>
                  <a:srgbClr val="A14601"/>
                </a:solidFill>
              </a:rPr>
              <a:t>Учащиеся освоят:</a:t>
            </a:r>
            <a:endParaRPr lang="ru-RU" sz="4400" dirty="0">
              <a:solidFill>
                <a:srgbClr val="A14601"/>
              </a:solidFill>
            </a:endParaRPr>
          </a:p>
        </p:txBody>
      </p:sp>
      <p:pic>
        <p:nvPicPr>
          <p:cNvPr id="8" name="Picture 5" descr="17707_Vne_Vagne_M_Proektn_Kaledoskop_Obl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052736"/>
            <a:ext cx="1083356" cy="1530456"/>
          </a:xfrm>
          <a:prstGeom prst="rect">
            <a:avLst/>
          </a:prstGeom>
          <a:noFill/>
          <a:ln w="6350">
            <a:solidFill>
              <a:srgbClr val="F59433"/>
            </a:solidFill>
            <a:miter lim="800000"/>
            <a:headEnd/>
            <a:tailEnd/>
          </a:ln>
        </p:spPr>
      </p:pic>
      <p:pic>
        <p:nvPicPr>
          <p:cNvPr id="9" name="Picture 15" descr="17750_Vne_Pahom_M_3_FGOS_Obl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1772816"/>
            <a:ext cx="1008112" cy="1422830"/>
          </a:xfrm>
          <a:prstGeom prst="rect">
            <a:avLst/>
          </a:prstGeom>
          <a:noFill/>
          <a:ln w="6350">
            <a:solidFill>
              <a:srgbClr val="F59433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459788" y="6500813"/>
            <a:ext cx="360362" cy="222250"/>
          </a:xfrm>
          <a:noFill/>
        </p:spPr>
        <p:txBody>
          <a:bodyPr/>
          <a:lstStyle/>
          <a:p>
            <a:fld id="{CA61A975-A284-49EA-9658-D8AA4F77CE3C}" type="slidenum">
              <a:rPr lang="ru-RU" smtClean="0"/>
              <a:pPr/>
              <a:t>28</a:t>
            </a:fld>
            <a:endParaRPr lang="ru-RU" smtClean="0"/>
          </a:p>
        </p:txBody>
      </p:sp>
      <p:sp>
        <p:nvSpPr>
          <p:cNvPr id="17411" name="TextBox 7"/>
          <p:cNvSpPr txBox="1">
            <a:spLocks noChangeArrowheads="1"/>
          </p:cNvSpPr>
          <p:nvPr/>
        </p:nvSpPr>
        <p:spPr bwMode="auto">
          <a:xfrm>
            <a:off x="285750" y="908720"/>
            <a:ext cx="8858250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/>
            <a:r>
              <a:rPr lang="ru-RU" sz="1200" dirty="0"/>
              <a:t> </a:t>
            </a:r>
          </a:p>
          <a:p>
            <a:pPr marL="285750" indent="-285750"/>
            <a:r>
              <a:rPr lang="ru-RU" sz="2400" b="1" dirty="0" smtClean="0">
                <a:solidFill>
                  <a:srgbClr val="753301"/>
                </a:solidFill>
              </a:rPr>
              <a:t>Учителя отметили: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 smtClean="0">
                <a:solidFill>
                  <a:srgbClr val="753301"/>
                </a:solidFill>
              </a:rPr>
              <a:t> </a:t>
            </a:r>
            <a:r>
              <a:rPr lang="ru-RU" sz="1400" i="1" dirty="0">
                <a:solidFill>
                  <a:srgbClr val="753301"/>
                </a:solidFill>
              </a:rPr>
              <a:t>учащиеся могут </a:t>
            </a:r>
            <a:r>
              <a:rPr lang="ru-RU" sz="1400" b="1" dirty="0">
                <a:solidFill>
                  <a:srgbClr val="753301"/>
                </a:solidFill>
              </a:rPr>
              <a:t>самостоятельно </a:t>
            </a:r>
            <a:r>
              <a:rPr lang="ru-RU" sz="1400" b="1" dirty="0" smtClean="0">
                <a:solidFill>
                  <a:srgbClr val="753301"/>
                </a:solidFill>
              </a:rPr>
              <a:t> ставить цели и задачи проекта </a:t>
            </a:r>
            <a:endParaRPr lang="ru-RU" sz="1400" dirty="0" smtClean="0">
              <a:solidFill>
                <a:srgbClr val="753301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1400" i="1" dirty="0" smtClean="0">
                <a:solidFill>
                  <a:srgbClr val="753301"/>
                </a:solidFill>
              </a:rPr>
              <a:t>соответствие  </a:t>
            </a:r>
            <a:r>
              <a:rPr lang="ru-RU" sz="1400" dirty="0" smtClean="0">
                <a:solidFill>
                  <a:srgbClr val="753301"/>
                </a:solidFill>
              </a:rPr>
              <a:t>содержание с </a:t>
            </a:r>
            <a:r>
              <a:rPr lang="ru-RU" sz="1400" b="1" dirty="0" smtClean="0">
                <a:solidFill>
                  <a:srgbClr val="753301"/>
                </a:solidFill>
              </a:rPr>
              <a:t>возрастными особенностями  </a:t>
            </a:r>
            <a:r>
              <a:rPr lang="ru-RU" sz="1400" dirty="0" smtClean="0">
                <a:solidFill>
                  <a:srgbClr val="753301"/>
                </a:solidFill>
              </a:rPr>
              <a:t>учащихся</a:t>
            </a:r>
          </a:p>
          <a:p>
            <a:pPr marL="285750" indent="-285750">
              <a:buFont typeface="Arial" pitchFamily="34" charset="0"/>
              <a:buChar char="•"/>
            </a:pPr>
            <a:endParaRPr lang="ru-RU" sz="1400" dirty="0">
              <a:solidFill>
                <a:srgbClr val="0D3575"/>
              </a:solidFill>
            </a:endParaRPr>
          </a:p>
          <a:p>
            <a:pPr marL="285750" indent="-285750"/>
            <a:endParaRPr lang="ru-RU" sz="1300" dirty="0"/>
          </a:p>
          <a:p>
            <a:pPr marL="285750" indent="-285750"/>
            <a:endParaRPr lang="ru-RU" sz="1300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0" y="142875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ru-RU" sz="2000" b="1" kern="0" dirty="0">
                <a:solidFill>
                  <a:srgbClr val="C75601"/>
                </a:solidFill>
                <a:latin typeface="+mj-lt"/>
                <a:ea typeface="+mj-ea"/>
                <a:cs typeface="+mj-cs"/>
              </a:rPr>
              <a:t>Преимущества </a:t>
            </a:r>
            <a:r>
              <a:rPr lang="ru-RU" sz="2000" b="1" kern="0" dirty="0" smtClean="0">
                <a:solidFill>
                  <a:srgbClr val="C75601"/>
                </a:solidFill>
                <a:latin typeface="+mj-lt"/>
                <a:ea typeface="+mj-ea"/>
                <a:cs typeface="+mj-cs"/>
              </a:rPr>
              <a:t>учебных пособий </a:t>
            </a:r>
          </a:p>
          <a:p>
            <a:pPr algn="ctr" eaLnBrk="0" hangingPunct="0">
              <a:defRPr/>
            </a:pPr>
            <a:r>
              <a:rPr lang="ru-RU" sz="2000" b="1" kern="0" dirty="0" smtClean="0">
                <a:solidFill>
                  <a:srgbClr val="C75601"/>
                </a:solidFill>
                <a:latin typeface="+mj-lt"/>
                <a:ea typeface="+mj-ea"/>
                <a:cs typeface="+mj-cs"/>
              </a:rPr>
              <a:t>по проектной деятельности </a:t>
            </a:r>
          </a:p>
          <a:p>
            <a:pPr algn="ctr" eaLnBrk="0" hangingPunct="0">
              <a:defRPr/>
            </a:pPr>
            <a:r>
              <a:rPr lang="ru-RU" sz="2000" b="1" kern="0" dirty="0" smtClean="0">
                <a:solidFill>
                  <a:srgbClr val="C75601"/>
                </a:solidFill>
                <a:latin typeface="+mj-lt"/>
                <a:ea typeface="+mj-ea"/>
                <a:cs typeface="+mj-cs"/>
              </a:rPr>
              <a:t>издательства «Русское слово»</a:t>
            </a:r>
            <a:endParaRPr lang="ru-RU" sz="2000" b="1" kern="0" dirty="0">
              <a:solidFill>
                <a:srgbClr val="C75601"/>
              </a:solidFill>
              <a:latin typeface="+mj-lt"/>
              <a:ea typeface="+mj-ea"/>
              <a:cs typeface="+mj-cs"/>
            </a:endParaRPr>
          </a:p>
          <a:p>
            <a:pPr algn="ctr" eaLnBrk="0" hangingPunct="0">
              <a:defRPr/>
            </a:pPr>
            <a:r>
              <a:rPr lang="ru-RU" sz="2000" b="1" kern="0" dirty="0">
                <a:solidFill>
                  <a:srgbClr val="C75601"/>
                </a:solidFill>
                <a:latin typeface="+mj-lt"/>
                <a:ea typeface="+mj-ea"/>
                <a:cs typeface="+mj-cs"/>
              </a:rPr>
              <a:t>Оценки педагогов</a:t>
            </a:r>
          </a:p>
        </p:txBody>
      </p:sp>
      <p:sp>
        <p:nvSpPr>
          <p:cNvPr id="11" name="Скругленная прямоугольная выноска 10"/>
          <p:cNvSpPr/>
          <p:nvPr/>
        </p:nvSpPr>
        <p:spPr>
          <a:xfrm>
            <a:off x="683568" y="1988840"/>
            <a:ext cx="3528392" cy="1152128"/>
          </a:xfrm>
          <a:prstGeom prst="wedgeRoundRectCallout">
            <a:avLst>
              <a:gd name="adj1" fmla="val 103677"/>
              <a:gd name="adj2" fmla="val 11828"/>
              <a:gd name="adj3" fmla="val 16667"/>
            </a:avLst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1200" b="1" i="1" dirty="0">
                <a:solidFill>
                  <a:srgbClr val="000099"/>
                </a:solidFill>
              </a:rPr>
              <a:t>«</a:t>
            </a:r>
            <a:r>
              <a:rPr lang="ru-RU" sz="1200" i="1" dirty="0">
                <a:solidFill>
                  <a:srgbClr val="000099"/>
                </a:solidFill>
              </a:rPr>
              <a:t>Использование </a:t>
            </a:r>
            <a:r>
              <a:rPr lang="ru-RU" sz="1200" i="1" dirty="0" smtClean="0">
                <a:solidFill>
                  <a:srgbClr val="000099"/>
                </a:solidFill>
              </a:rPr>
              <a:t> УМК делает </a:t>
            </a:r>
            <a:r>
              <a:rPr lang="ru-RU" sz="1200" i="1" dirty="0">
                <a:solidFill>
                  <a:srgbClr val="000099"/>
                </a:solidFill>
              </a:rPr>
              <a:t>наши уроки более динамичными, интересными</a:t>
            </a:r>
            <a:r>
              <a:rPr lang="ru-RU" sz="1200" i="1" dirty="0" smtClean="0">
                <a:solidFill>
                  <a:srgbClr val="000099"/>
                </a:solidFill>
              </a:rPr>
              <a:t>, интерактивными  и позволяет </a:t>
            </a:r>
            <a:r>
              <a:rPr lang="ru-RU" sz="1200" b="1" i="1" dirty="0">
                <a:solidFill>
                  <a:srgbClr val="000099"/>
                </a:solidFill>
              </a:rPr>
              <a:t>учитывать </a:t>
            </a:r>
            <a:r>
              <a:rPr lang="ru-RU" sz="1200" b="1" i="1" dirty="0" smtClean="0">
                <a:solidFill>
                  <a:srgbClr val="000099"/>
                </a:solidFill>
              </a:rPr>
              <a:t>возрастные </a:t>
            </a:r>
            <a:r>
              <a:rPr lang="ru-RU" sz="1200" b="1" i="1" dirty="0">
                <a:solidFill>
                  <a:srgbClr val="000099"/>
                </a:solidFill>
              </a:rPr>
              <a:t>особенности </a:t>
            </a:r>
            <a:r>
              <a:rPr lang="ru-RU" sz="1200" b="1" i="1" dirty="0" smtClean="0">
                <a:solidFill>
                  <a:srgbClr val="000099"/>
                </a:solidFill>
              </a:rPr>
              <a:t>детей</a:t>
            </a:r>
            <a:r>
              <a:rPr lang="ru-RU" sz="1200" i="1" dirty="0" smtClean="0">
                <a:solidFill>
                  <a:srgbClr val="000099"/>
                </a:solidFill>
              </a:rPr>
              <a:t>»</a:t>
            </a:r>
          </a:p>
          <a:p>
            <a:pPr algn="ctr">
              <a:defRPr/>
            </a:pPr>
            <a:r>
              <a:rPr lang="ru-RU" sz="1200" b="1" i="1" dirty="0" smtClean="0">
                <a:solidFill>
                  <a:srgbClr val="000099"/>
                </a:solidFill>
              </a:rPr>
              <a:t>Учитель начальной школы №2121</a:t>
            </a:r>
            <a:endParaRPr lang="ru-RU" sz="1200" b="1" dirty="0">
              <a:solidFill>
                <a:srgbClr val="000099"/>
              </a:solidFill>
            </a:endParaRPr>
          </a:p>
        </p:txBody>
      </p:sp>
      <p:sp>
        <p:nvSpPr>
          <p:cNvPr id="13" name="Скругленная прямоугольная выноска 12"/>
          <p:cNvSpPr/>
          <p:nvPr/>
        </p:nvSpPr>
        <p:spPr>
          <a:xfrm>
            <a:off x="323528" y="3573016"/>
            <a:ext cx="4896544" cy="2232248"/>
          </a:xfrm>
          <a:prstGeom prst="wedgeRoundRectCallout">
            <a:avLst>
              <a:gd name="adj1" fmla="val 74267"/>
              <a:gd name="adj2" fmla="val 38103"/>
              <a:gd name="adj3" fmla="val 16667"/>
            </a:avLst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1200" b="1" i="1" dirty="0">
                <a:solidFill>
                  <a:srgbClr val="000099"/>
                </a:solidFill>
              </a:rPr>
              <a:t>«</a:t>
            </a:r>
            <a:r>
              <a:rPr lang="ru-RU" sz="1200" i="1" dirty="0">
                <a:solidFill>
                  <a:srgbClr val="000099"/>
                </a:solidFill>
              </a:rPr>
              <a:t>На </a:t>
            </a:r>
            <a:r>
              <a:rPr lang="ru-RU" sz="1200" i="1" dirty="0" smtClean="0">
                <a:solidFill>
                  <a:srgbClr val="000099"/>
                </a:solidFill>
              </a:rPr>
              <a:t>разных </a:t>
            </a:r>
            <a:r>
              <a:rPr lang="ru-RU" sz="1200" i="1" dirty="0">
                <a:solidFill>
                  <a:srgbClr val="000099"/>
                </a:solidFill>
              </a:rPr>
              <a:t>этапах работы </a:t>
            </a:r>
            <a:r>
              <a:rPr lang="ru-RU" sz="1200" i="1" dirty="0" smtClean="0">
                <a:solidFill>
                  <a:srgbClr val="000099"/>
                </a:solidFill>
              </a:rPr>
              <a:t>дети выполняют задания  с большим интересом. Учащиеся  учатся ставить цели, исследовать проблему, анализировать под </a:t>
            </a:r>
            <a:r>
              <a:rPr lang="ru-RU" sz="1200" i="1" dirty="0">
                <a:solidFill>
                  <a:srgbClr val="000099"/>
                </a:solidFill>
              </a:rPr>
              <a:t>руководством учителя</a:t>
            </a:r>
            <a:r>
              <a:rPr lang="ru-RU" sz="1200" i="1" dirty="0" smtClean="0">
                <a:solidFill>
                  <a:srgbClr val="000099"/>
                </a:solidFill>
              </a:rPr>
              <a:t>, а   потом они </a:t>
            </a:r>
            <a:r>
              <a:rPr lang="ru-RU" sz="1200" i="1" dirty="0">
                <a:solidFill>
                  <a:srgbClr val="000099"/>
                </a:solidFill>
              </a:rPr>
              <a:t>выбирают </a:t>
            </a:r>
            <a:r>
              <a:rPr lang="ru-RU" sz="1200" b="1" i="1" dirty="0">
                <a:solidFill>
                  <a:srgbClr val="000099"/>
                </a:solidFill>
              </a:rPr>
              <a:t>собственные образовательные </a:t>
            </a:r>
            <a:r>
              <a:rPr lang="ru-RU" sz="1200" b="1" i="1" dirty="0" smtClean="0">
                <a:solidFill>
                  <a:srgbClr val="000099"/>
                </a:solidFill>
              </a:rPr>
              <a:t>траектории и уже работают самостоятельно»</a:t>
            </a:r>
          </a:p>
          <a:p>
            <a:pPr>
              <a:defRPr/>
            </a:pPr>
            <a:endParaRPr lang="ru-RU" sz="1200" b="1" i="1" dirty="0" smtClean="0">
              <a:solidFill>
                <a:srgbClr val="000099"/>
              </a:solidFill>
            </a:endParaRPr>
          </a:p>
          <a:p>
            <a:pPr algn="r">
              <a:defRPr/>
            </a:pPr>
            <a:r>
              <a:rPr lang="ru-RU" sz="1200" b="1" i="1" dirty="0" smtClean="0">
                <a:solidFill>
                  <a:srgbClr val="000099"/>
                </a:solidFill>
              </a:rPr>
              <a:t>Учитель начальной школы № 775 , участвующей в </a:t>
            </a:r>
            <a:r>
              <a:rPr lang="ru-RU" sz="1200" b="1" i="1" dirty="0" err="1" smtClean="0">
                <a:solidFill>
                  <a:srgbClr val="000099"/>
                </a:solidFill>
              </a:rPr>
              <a:t>пилотном</a:t>
            </a:r>
            <a:r>
              <a:rPr lang="ru-RU" sz="1200" b="1" i="1" dirty="0" smtClean="0">
                <a:solidFill>
                  <a:srgbClr val="000099"/>
                </a:solidFill>
              </a:rPr>
              <a:t> проекте по проектной деятельности</a:t>
            </a:r>
            <a:endParaRPr lang="ru-RU" sz="1200" b="1" dirty="0">
              <a:solidFill>
                <a:srgbClr val="000099"/>
              </a:solidFill>
            </a:endParaRP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0192" y="1772816"/>
            <a:ext cx="2239117" cy="2088232"/>
          </a:xfrm>
          <a:prstGeom prst="ellipse">
            <a:avLst/>
          </a:prstGeom>
          <a:ln w="63500" cap="rnd">
            <a:solidFill>
              <a:srgbClr val="F16801"/>
            </a:solidFill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9" name="Рисунок 18" descr="506149063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1968" y="4221088"/>
            <a:ext cx="2236496" cy="2111916"/>
          </a:xfrm>
          <a:prstGeom prst="ellipse">
            <a:avLst/>
          </a:prstGeom>
          <a:ln w="63500" cap="rnd">
            <a:solidFill>
              <a:srgbClr val="D95E0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98700" y="188913"/>
            <a:ext cx="6534150" cy="10763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3200" b="1" dirty="0">
                <a:solidFill>
                  <a:srgbClr val="D95E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Портфолио как средство развития творческой активности учащихся </a:t>
            </a:r>
          </a:p>
        </p:txBody>
      </p:sp>
      <p:pic>
        <p:nvPicPr>
          <p:cNvPr id="41987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85738" y="1265238"/>
            <a:ext cx="8772525" cy="266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2" descr="17715_Vne_Maxim_M_FGOS_Obl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288" y="4098925"/>
            <a:ext cx="1635125" cy="214630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41989" name="Picture 3" descr="17717_Vne_Maxim_D_I_FGOS_1212_rad_Obl_kr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4438" y="4070350"/>
            <a:ext cx="1635125" cy="214630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41990" name="Picture 4" descr="17718_Vne_Maxim_D_II_FGOS_Obl_kr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0575" y="4051300"/>
            <a:ext cx="1658938" cy="2141538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41991" name="Рисунок 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0232" y="3933056"/>
            <a:ext cx="1976339" cy="2703432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001\Desktop\2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2339752" y="0"/>
            <a:ext cx="6804249" cy="1656184"/>
          </a:xfrm>
          <a:prstGeom prst="rect">
            <a:avLst/>
          </a:prstGeom>
          <a:ln>
            <a:noFill/>
          </a:ln>
          <a:effectLst>
            <a:softEdge rad="317500"/>
          </a:effectLst>
          <a:extLst/>
        </p:spPr>
      </p:pic>
      <p:graphicFrame>
        <p:nvGraphicFramePr>
          <p:cNvPr id="18" name="Схема 17"/>
          <p:cNvGraphicFramePr/>
          <p:nvPr/>
        </p:nvGraphicFramePr>
        <p:xfrm>
          <a:off x="0" y="1628800"/>
          <a:ext cx="9144000" cy="4437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467544" y="908720"/>
            <a:ext cx="748883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ru-RU" altLang="ru-RU" sz="3200" b="1" dirty="0" smtClean="0">
                <a:solidFill>
                  <a:srgbClr val="FE791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Учебники издательства «Русское слово» </a:t>
            </a:r>
            <a:r>
              <a:rPr lang="ru-RU" altLang="ru-RU" sz="3200" b="1" dirty="0" smtClean="0">
                <a:solidFill>
                  <a:srgbClr val="CB580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/>
            </a:r>
            <a:br>
              <a:rPr lang="ru-RU" altLang="ru-RU" sz="3200" b="1" dirty="0" smtClean="0">
                <a:solidFill>
                  <a:srgbClr val="CB580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</a:br>
            <a:endParaRPr lang="ru-RU" sz="3200" dirty="0">
              <a:solidFill>
                <a:srgbClr val="CB580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15616" y="5589240"/>
            <a:ext cx="97565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ru-RU" altLang="ru-RU" sz="2400" b="1" dirty="0" smtClean="0">
                <a:solidFill>
                  <a:srgbClr val="002060"/>
                </a:solidFill>
                <a:latin typeface="+mn-lt"/>
                <a:cs typeface="Calibri" pitchFamily="34" charset="0"/>
              </a:rPr>
              <a:t>В Федеральный перечень входит </a:t>
            </a:r>
          </a:p>
          <a:p>
            <a:pPr eaLnBrk="1" hangingPunct="1"/>
            <a:r>
              <a:rPr lang="ru-RU" altLang="ru-RU" sz="2400" b="1" dirty="0" smtClean="0">
                <a:solidFill>
                  <a:srgbClr val="002060"/>
                </a:solidFill>
                <a:latin typeface="+mn-lt"/>
                <a:cs typeface="Calibri" pitchFamily="34" charset="0"/>
              </a:rPr>
              <a:t>90 учебников издательства «Русское слово».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347864" y="2852936"/>
            <a:ext cx="5364088" cy="3672408"/>
          </a:xfrm>
          <a:prstGeom prst="roundRect">
            <a:avLst/>
          </a:prstGeom>
          <a:solidFill>
            <a:srgbClr val="FBE09B"/>
          </a:solidFill>
          <a:ln w="762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365F9C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116632"/>
            <a:ext cx="7956376" cy="1143000"/>
          </a:xfrm>
        </p:spPr>
        <p:txBody>
          <a:bodyPr/>
          <a:lstStyle/>
          <a:p>
            <a:r>
              <a:rPr lang="ru-RU" sz="3200" dirty="0" smtClean="0">
                <a:solidFill>
                  <a:srgbClr val="FBE09B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3200" dirty="0" smtClean="0">
                <a:solidFill>
                  <a:srgbClr val="D95E01"/>
                </a:solidFill>
                <a:latin typeface="Calibri" pitchFamily="34" charset="0"/>
                <a:cs typeface="Calibri" pitchFamily="34" charset="0"/>
              </a:rPr>
              <a:t>«</a:t>
            </a:r>
            <a:r>
              <a:rPr lang="ru-RU" sz="3200" b="1" dirty="0" smtClean="0">
                <a:solidFill>
                  <a:srgbClr val="D95E01"/>
                </a:solidFill>
                <a:latin typeface="Calibri" pitchFamily="34" charset="0"/>
                <a:cs typeface="Calibri" pitchFamily="34" charset="0"/>
              </a:rPr>
              <a:t>Профессиональный навигатор»</a:t>
            </a:r>
            <a:br>
              <a:rPr lang="ru-RU" sz="3200" b="1" dirty="0" smtClean="0">
                <a:solidFill>
                  <a:srgbClr val="D95E01"/>
                </a:solidFill>
                <a:latin typeface="Calibri" pitchFamily="34" charset="0"/>
                <a:cs typeface="Calibri" pitchFamily="34" charset="0"/>
              </a:rPr>
            </a:br>
            <a:r>
              <a:rPr lang="ru-RU" sz="3200" b="1" dirty="0" smtClean="0">
                <a:solidFill>
                  <a:srgbClr val="D95E01"/>
                </a:solidFill>
                <a:latin typeface="Calibri" pitchFamily="34" charset="0"/>
                <a:cs typeface="Calibri" pitchFamily="34" charset="0"/>
              </a:rPr>
              <a:t>Автор Антонова М.В.</a:t>
            </a:r>
            <a:endParaRPr lang="ru-RU" sz="3200" b="1" dirty="0">
              <a:solidFill>
                <a:srgbClr val="D95E0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Рисунок 3" descr="профи2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3728" y="1268760"/>
            <a:ext cx="1257248" cy="1658256"/>
          </a:xfrm>
          <a:prstGeom prst="rect">
            <a:avLst/>
          </a:prstGeom>
          <a:ln w="38100" cap="sq">
            <a:solidFill>
              <a:srgbClr val="FFFF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3707904" y="2996952"/>
            <a:ext cx="471601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2800" b="1" dirty="0">
                <a:solidFill>
                  <a:srgbClr val="275291"/>
                </a:solidFill>
                <a:latin typeface="Calibri" pitchFamily="34" charset="0"/>
                <a:cs typeface="Calibri" pitchFamily="34" charset="0"/>
              </a:rPr>
              <a:t>Существует ли готовая </a:t>
            </a:r>
            <a:r>
              <a:rPr lang="ru-RU" sz="2800" b="1" dirty="0" smtClean="0">
                <a:solidFill>
                  <a:srgbClr val="275291"/>
                </a:solidFill>
                <a:latin typeface="Calibri" pitchFamily="34" charset="0"/>
                <a:cs typeface="Calibri" pitchFamily="34" charset="0"/>
              </a:rPr>
              <a:t>схема формирования  </a:t>
            </a:r>
            <a:r>
              <a:rPr lang="ru-RU" sz="2800" b="1" dirty="0">
                <a:solidFill>
                  <a:srgbClr val="275291"/>
                </a:solidFill>
                <a:latin typeface="Calibri" pitchFamily="34" charset="0"/>
                <a:cs typeface="Calibri" pitchFamily="34" charset="0"/>
              </a:rPr>
              <a:t>успешного человека?</a:t>
            </a:r>
          </a:p>
          <a:p>
            <a:pPr>
              <a:buFont typeface="Wingdings" pitchFamily="2" charset="2"/>
              <a:buChar char="ü"/>
            </a:pPr>
            <a:r>
              <a:rPr lang="ru-RU" sz="2800" b="1" dirty="0">
                <a:solidFill>
                  <a:srgbClr val="275291"/>
                </a:solidFill>
                <a:latin typeface="Calibri" pitchFamily="34" charset="0"/>
                <a:cs typeface="Calibri" pitchFamily="34" charset="0"/>
              </a:rPr>
              <a:t>Как её реализовать?</a:t>
            </a:r>
          </a:p>
          <a:p>
            <a:pPr>
              <a:buFont typeface="Wingdings" pitchFamily="2" charset="2"/>
              <a:buChar char="ü"/>
            </a:pPr>
            <a:r>
              <a:rPr lang="ru-RU" sz="2800" b="1" dirty="0">
                <a:solidFill>
                  <a:srgbClr val="275291"/>
                </a:solidFill>
                <a:latin typeface="Calibri" pitchFamily="34" charset="0"/>
                <a:cs typeface="Calibri" pitchFamily="34" charset="0"/>
              </a:rPr>
              <a:t>Какова роль школьного </a:t>
            </a:r>
            <a:r>
              <a:rPr lang="ru-RU" sz="2800" b="1" dirty="0" smtClean="0">
                <a:solidFill>
                  <a:srgbClr val="275291"/>
                </a:solidFill>
                <a:latin typeface="Calibri" pitchFamily="34" charset="0"/>
                <a:cs typeface="Calibri" pitchFamily="34" charset="0"/>
              </a:rPr>
              <a:t>учителя и </a:t>
            </a:r>
            <a:r>
              <a:rPr lang="ru-RU" sz="2800" b="1" dirty="0">
                <a:solidFill>
                  <a:srgbClr val="275291"/>
                </a:solidFill>
                <a:latin typeface="Calibri" pitchFamily="34" charset="0"/>
                <a:cs typeface="Calibri" pitchFamily="34" charset="0"/>
              </a:rPr>
              <a:t>родителей в этом процессе?</a:t>
            </a:r>
            <a:endParaRPr lang="ru-RU" sz="2800" dirty="0">
              <a:solidFill>
                <a:srgbClr val="27529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Рисунок 8" descr="vopros-chelovek-58d5b16f1a76f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0312" y="5157192"/>
            <a:ext cx="1955709" cy="1466782"/>
          </a:xfrm>
          <a:prstGeom prst="rect">
            <a:avLst/>
          </a:prstGeom>
        </p:spPr>
      </p:pic>
      <p:pic>
        <p:nvPicPr>
          <p:cNvPr id="3" name="Рисунок 2" descr="профи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3648" y="3068960"/>
            <a:ext cx="1368874" cy="1713239"/>
          </a:xfrm>
          <a:prstGeom prst="rect">
            <a:avLst/>
          </a:prstGeom>
          <a:ln w="38100" cap="sq">
            <a:solidFill>
              <a:srgbClr val="FFFF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профи3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600" y="4941168"/>
            <a:ext cx="1905640" cy="1616907"/>
          </a:xfrm>
          <a:prstGeom prst="rect">
            <a:avLst/>
          </a:prstGeom>
          <a:ln w="38100" cap="sq">
            <a:solidFill>
              <a:srgbClr val="FFFF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2987824" y="1412776"/>
            <a:ext cx="61561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3"/>
                </a:solidFill>
                <a:latin typeface="Calibri" pitchFamily="34" charset="0"/>
                <a:cs typeface="Calibri" pitchFamily="34" charset="0"/>
              </a:rPr>
              <a:t>НОВЫЙ </a:t>
            </a:r>
            <a:r>
              <a:rPr lang="ru-RU" sz="3200" b="1" dirty="0" smtClean="0">
                <a:solidFill>
                  <a:schemeClr val="accent3"/>
                </a:solidFill>
                <a:latin typeface="Calibri" pitchFamily="34" charset="0"/>
                <a:cs typeface="Calibri" pitchFamily="34" charset="0"/>
              </a:rPr>
              <a:t>УМК </a:t>
            </a:r>
            <a:r>
              <a:rPr lang="ru-RU" sz="3200" b="1" dirty="0">
                <a:solidFill>
                  <a:schemeClr val="accent3"/>
                </a:solidFill>
                <a:latin typeface="Calibri" pitchFamily="34" charset="0"/>
                <a:cs typeface="Calibri" pitchFamily="34" charset="0"/>
              </a:rPr>
              <a:t>ДЛЯ ВЫБОРА </a:t>
            </a:r>
            <a:r>
              <a:rPr lang="ru-RU" sz="3200" b="1" dirty="0" smtClean="0">
                <a:solidFill>
                  <a:schemeClr val="accent3"/>
                </a:solidFill>
                <a:latin typeface="Calibri" pitchFamily="34" charset="0"/>
                <a:cs typeface="Calibri" pitchFamily="34" charset="0"/>
              </a:rPr>
              <a:t>ПРОФЕССИИ  В 9 классе</a:t>
            </a:r>
            <a:endParaRPr lang="ru-RU" sz="3200" dirty="0">
              <a:solidFill>
                <a:schemeClr val="accent3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1520" y="980728"/>
            <a:ext cx="43204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D95E01"/>
                </a:solidFill>
              </a:rPr>
              <a:t>ПРЕЕМСТВЕННОСТЬ</a:t>
            </a:r>
            <a:endParaRPr lang="ru-RU" sz="2400" b="1" dirty="0">
              <a:solidFill>
                <a:srgbClr val="D95E0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188640"/>
            <a:ext cx="8229600" cy="1143000"/>
          </a:xfrm>
        </p:spPr>
        <p:txBody>
          <a:bodyPr/>
          <a:lstStyle/>
          <a:p>
            <a:r>
              <a:rPr lang="ru-RU" sz="3200" b="1" dirty="0" smtClean="0">
                <a:solidFill>
                  <a:srgbClr val="C75601"/>
                </a:solidFill>
              </a:rPr>
              <a:t>Проектная деятельность. </a:t>
            </a:r>
            <a:br>
              <a:rPr lang="ru-RU" sz="3200" b="1" dirty="0" smtClean="0">
                <a:solidFill>
                  <a:srgbClr val="C75601"/>
                </a:solidFill>
              </a:rPr>
            </a:br>
            <a:r>
              <a:rPr lang="ru-RU" sz="3200" b="1" dirty="0" smtClean="0">
                <a:solidFill>
                  <a:srgbClr val="C75601"/>
                </a:solidFill>
              </a:rPr>
              <a:t>Профориентация.</a:t>
            </a:r>
            <a:endParaRPr lang="ru-RU" sz="3200" dirty="0"/>
          </a:p>
        </p:txBody>
      </p:sp>
      <p:graphicFrame>
        <p:nvGraphicFramePr>
          <p:cNvPr id="3" name="Схема 2"/>
          <p:cNvGraphicFramePr/>
          <p:nvPr/>
        </p:nvGraphicFramePr>
        <p:xfrm>
          <a:off x="1115616" y="1268760"/>
          <a:ext cx="7020272" cy="5589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Рисунок 3" descr="профи2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332656"/>
            <a:ext cx="1185240" cy="1563281"/>
          </a:xfrm>
          <a:prstGeom prst="rect">
            <a:avLst/>
          </a:prstGeom>
          <a:ln w="38100" cap="sq">
            <a:solidFill>
              <a:srgbClr val="FFFF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профи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8344" y="1196752"/>
            <a:ext cx="1196271" cy="1497215"/>
          </a:xfrm>
          <a:prstGeom prst="rect">
            <a:avLst/>
          </a:prstGeom>
          <a:ln w="38100" cap="sq">
            <a:solidFill>
              <a:srgbClr val="FFFF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профи3.pn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4328" y="2924944"/>
            <a:ext cx="1401584" cy="1189224"/>
          </a:xfrm>
          <a:prstGeom prst="rect">
            <a:avLst/>
          </a:prstGeom>
          <a:ln w="38100" cap="sq">
            <a:solidFill>
              <a:srgbClr val="FFFF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268760"/>
            <a:ext cx="2880320" cy="4059618"/>
          </a:xfrm>
          <a:prstGeom prst="rect">
            <a:avLst/>
          </a:prstGeom>
          <a:ln w="38100" cap="sq">
            <a:solidFill>
              <a:schemeClr val="accent6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4" name="Прямоугольник 23"/>
          <p:cNvSpPr/>
          <p:nvPr/>
        </p:nvSpPr>
        <p:spPr>
          <a:xfrm>
            <a:off x="0" y="5733256"/>
            <a:ext cx="88924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600" b="1" dirty="0" smtClean="0">
                <a:solidFill>
                  <a:srgbClr val="753301"/>
                </a:solidFill>
                <a:latin typeface="Calibri" pitchFamily="34" charset="0"/>
                <a:cs typeface="Calibri" pitchFamily="34" charset="0"/>
              </a:rPr>
              <a:t>Автор-составитель  С.К. </a:t>
            </a:r>
            <a:r>
              <a:rPr lang="ru-RU" altLang="ru-RU" sz="1600" b="1" dirty="0" err="1" smtClean="0">
                <a:solidFill>
                  <a:srgbClr val="753301"/>
                </a:solidFill>
                <a:latin typeface="Calibri" pitchFamily="34" charset="0"/>
                <a:cs typeface="Calibri" pitchFamily="34" charset="0"/>
              </a:rPr>
              <a:t>Тивикова</a:t>
            </a:r>
            <a:r>
              <a:rPr lang="ru-RU" altLang="ru-RU" sz="1600" b="1" dirty="0" smtClean="0">
                <a:solidFill>
                  <a:srgbClr val="753301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ru-RU" altLang="ru-RU" sz="1600" dirty="0" smtClean="0">
                <a:solidFill>
                  <a:srgbClr val="753301"/>
                </a:solidFill>
                <a:latin typeface="Calibri" pitchFamily="34" charset="0"/>
                <a:cs typeface="Calibri" pitchFamily="34" charset="0"/>
              </a:rPr>
              <a:t>к.п.н., зав. кафедрой НО ГОУ ДПО «Нижегородского института развития образования»</a:t>
            </a:r>
            <a:endParaRPr lang="ru-RU" altLang="ru-RU" sz="1600" dirty="0">
              <a:solidFill>
                <a:srgbClr val="75330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9912" y="764704"/>
            <a:ext cx="2447628" cy="3471524"/>
          </a:xfrm>
          <a:prstGeom prst="rect">
            <a:avLst/>
          </a:prstGeom>
          <a:ln w="38100" cap="sq">
            <a:solidFill>
              <a:srgbClr val="F8C56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0072" y="3573016"/>
            <a:ext cx="3419872" cy="1955559"/>
          </a:xfrm>
          <a:prstGeom prst="rect">
            <a:avLst/>
          </a:prstGeom>
          <a:ln w="38100" cap="sq">
            <a:solidFill>
              <a:srgbClr val="F8C56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7" name="Прямоугольник 26"/>
          <p:cNvSpPr/>
          <p:nvPr/>
        </p:nvSpPr>
        <p:spPr>
          <a:xfrm>
            <a:off x="2339752" y="260648"/>
            <a:ext cx="64702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2800" b="1" dirty="0" smtClean="0">
                <a:solidFill>
                  <a:srgbClr val="F1680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Организация внеурочной деятельности </a:t>
            </a:r>
            <a:endParaRPr lang="ru-RU" sz="2800" dirty="0">
              <a:solidFill>
                <a:srgbClr val="F16801"/>
              </a:solidFill>
            </a:endParaRPr>
          </a:p>
        </p:txBody>
      </p:sp>
      <p:pic>
        <p:nvPicPr>
          <p:cNvPr id="7" name="Рисунок 6" descr="тивикова жар-птица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6096" y="1484784"/>
            <a:ext cx="3419872" cy="1528165"/>
          </a:xfrm>
          <a:prstGeom prst="rect">
            <a:avLst/>
          </a:prstGeom>
          <a:ln w="38100" cap="sq">
            <a:solidFill>
              <a:schemeClr val="accent2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equality-and-diversity-e149753440750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5656" y="188640"/>
            <a:ext cx="6131758" cy="5978464"/>
          </a:xfrm>
          <a:prstGeom prst="rect">
            <a:avLst/>
          </a:prstGeom>
        </p:spPr>
      </p:pic>
      <p:pic>
        <p:nvPicPr>
          <p:cNvPr id="4" name="Рисунок 3" descr="master-klas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19872" y="2420888"/>
            <a:ext cx="2314854" cy="205764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39975" y="188913"/>
            <a:ext cx="6408738" cy="9540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altLang="ru-RU" sz="2800" b="1" dirty="0">
                <a:solidFill>
                  <a:srgbClr val="CB58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itchFamily="18" charset="0"/>
              </a:rPr>
              <a:t>«Длительная игра» как форма </a:t>
            </a:r>
          </a:p>
          <a:p>
            <a:pPr>
              <a:defRPr/>
            </a:pPr>
            <a:r>
              <a:rPr lang="ru-RU" altLang="ru-RU" sz="2800" b="1" dirty="0">
                <a:solidFill>
                  <a:srgbClr val="CB58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itchFamily="18" charset="0"/>
              </a:rPr>
              <a:t>реализации программы воспитания </a:t>
            </a:r>
            <a:endParaRPr lang="ru-RU" sz="2800" dirty="0">
              <a:solidFill>
                <a:srgbClr val="CB580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9" name="Picture 4" descr="17654_Vne_Vagne_M_Dlitelnaya_igra_Obl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1340768"/>
            <a:ext cx="2272267" cy="3293705"/>
          </a:xfrm>
          <a:prstGeom prst="rect">
            <a:avLst/>
          </a:prstGeom>
          <a:noFill/>
          <a:ln w="6350">
            <a:solidFill>
              <a:srgbClr val="336699"/>
            </a:solidFill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9872" y="1628800"/>
            <a:ext cx="2343414" cy="2880320"/>
          </a:xfrm>
          <a:prstGeom prst="rect">
            <a:avLst/>
          </a:prstGeom>
          <a:ln w="38100" cap="sq">
            <a:solidFill>
              <a:srgbClr val="F4A10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8144" y="2348880"/>
            <a:ext cx="2743054" cy="3312368"/>
          </a:xfrm>
          <a:prstGeom prst="rect">
            <a:avLst/>
          </a:prstGeom>
          <a:ln w="38100" cap="sq">
            <a:solidFill>
              <a:srgbClr val="F4A10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755576" y="4653136"/>
            <a:ext cx="32941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200" dirty="0" smtClean="0">
                <a:solidFill>
                  <a:srgbClr val="753301"/>
                </a:solidFill>
                <a:cs typeface="Times New Roman" pitchFamily="18" charset="0"/>
              </a:rPr>
              <a:t>Автор </a:t>
            </a:r>
            <a:r>
              <a:rPr lang="ru-RU" altLang="ru-RU" sz="1200" b="1" dirty="0" err="1" smtClean="0">
                <a:solidFill>
                  <a:srgbClr val="753301"/>
                </a:solidFill>
                <a:cs typeface="Times New Roman" pitchFamily="18" charset="0"/>
              </a:rPr>
              <a:t>И.В</a:t>
            </a:r>
            <a:r>
              <a:rPr lang="ru-RU" altLang="ru-RU" sz="1200" dirty="0" err="1" smtClean="0">
                <a:solidFill>
                  <a:srgbClr val="753301"/>
                </a:solidFill>
                <a:cs typeface="Times New Roman" pitchFamily="18" charset="0"/>
              </a:rPr>
              <a:t>.</a:t>
            </a:r>
            <a:r>
              <a:rPr lang="ru-RU" altLang="ru-RU" sz="1200" b="1" dirty="0" err="1" smtClean="0">
                <a:solidFill>
                  <a:srgbClr val="753301"/>
                </a:solidFill>
                <a:cs typeface="Times New Roman" pitchFamily="18" charset="0"/>
              </a:rPr>
              <a:t>Вагнер</a:t>
            </a:r>
            <a:r>
              <a:rPr lang="ru-RU" altLang="ru-RU" sz="1200" dirty="0" err="1" smtClean="0">
                <a:solidFill>
                  <a:srgbClr val="753301"/>
                </a:solidFill>
                <a:cs typeface="Times New Roman" pitchFamily="18" charset="0"/>
              </a:rPr>
              <a:t>,д.п.н</a:t>
            </a:r>
            <a:r>
              <a:rPr lang="ru-RU" altLang="ru-RU" sz="1200" dirty="0" smtClean="0">
                <a:solidFill>
                  <a:srgbClr val="753301"/>
                </a:solidFill>
                <a:cs typeface="Times New Roman" pitchFamily="18" charset="0"/>
              </a:rPr>
              <a:t>., профессор Института изучения детства, </a:t>
            </a:r>
          </a:p>
          <a:p>
            <a:r>
              <a:rPr lang="ru-RU" altLang="ru-RU" sz="1200" dirty="0" smtClean="0">
                <a:solidFill>
                  <a:srgbClr val="753301"/>
                </a:solidFill>
                <a:cs typeface="Times New Roman" pitchFamily="18" charset="0"/>
              </a:rPr>
              <a:t>семьи и воспитания  РАО.</a:t>
            </a:r>
            <a:endParaRPr lang="ru-RU" altLang="ru-RU" sz="1200" dirty="0">
              <a:solidFill>
                <a:srgbClr val="753301"/>
              </a:solidFill>
              <a:cs typeface="Times New Roman" pitchFamily="18" charset="0"/>
            </a:endParaRPr>
          </a:p>
        </p:txBody>
      </p:sp>
      <p:pic>
        <p:nvPicPr>
          <p:cNvPr id="8" name="Рисунок 7" descr="0_16746f_1f896a9_orig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229737">
            <a:off x="4559427" y="5064015"/>
            <a:ext cx="1613352" cy="1454364"/>
          </a:xfrm>
          <a:prstGeom prst="rect">
            <a:avLst/>
          </a:prstGeom>
        </p:spPr>
      </p:pic>
      <p:pic>
        <p:nvPicPr>
          <p:cNvPr id="13" name="Рисунок 12" descr="0_16746f_1f896a9_orig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035424" flipH="1">
            <a:off x="7388322" y="1135845"/>
            <a:ext cx="1156487" cy="1069667"/>
          </a:xfrm>
          <a:prstGeom prst="rect">
            <a:avLst/>
          </a:prstGeom>
        </p:spPr>
      </p:pic>
      <p:pic>
        <p:nvPicPr>
          <p:cNvPr id="14" name="Рисунок 13" descr="600px-Blue_check_PD.svg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8384" y="1916832"/>
            <a:ext cx="913284" cy="9132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 descr="equality-and-diversity-e149753440750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2655464">
            <a:off x="5312297" y="3557967"/>
            <a:ext cx="3293019" cy="3210694"/>
          </a:xfrm>
          <a:prstGeom prst="rect">
            <a:avLst/>
          </a:prstGeom>
        </p:spPr>
      </p:pic>
      <p:pic>
        <p:nvPicPr>
          <p:cNvPr id="16" name="Рисунок 15" descr="equality-and-diversity-e149753440750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567566">
            <a:off x="538683" y="1037686"/>
            <a:ext cx="3293019" cy="3210694"/>
          </a:xfrm>
          <a:prstGeom prst="rect">
            <a:avLst/>
          </a:prstGeom>
        </p:spPr>
      </p:pic>
      <p:pic>
        <p:nvPicPr>
          <p:cNvPr id="72707" name="Picture 4" descr="17654_Vne_Vagne_M_Dlitelnaya_igra_Obl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6296" y="980728"/>
            <a:ext cx="1152128" cy="1670037"/>
          </a:xfrm>
          <a:prstGeom prst="rect">
            <a:avLst/>
          </a:prstGeom>
          <a:noFill/>
          <a:ln w="6350">
            <a:solidFill>
              <a:srgbClr val="336699"/>
            </a:solidFill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375248" y="0"/>
            <a:ext cx="67687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altLang="ru-RU" sz="2800" b="1" dirty="0" smtClean="0">
                <a:solidFill>
                  <a:srgbClr val="CB58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itchFamily="18" charset="0"/>
              </a:rPr>
              <a:t>«Длительная игра» как форма </a:t>
            </a:r>
          </a:p>
          <a:p>
            <a:pPr>
              <a:defRPr/>
            </a:pPr>
            <a:r>
              <a:rPr lang="ru-RU" altLang="ru-RU" sz="2800" b="1" dirty="0" smtClean="0">
                <a:solidFill>
                  <a:srgbClr val="CB58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itchFamily="18" charset="0"/>
              </a:rPr>
              <a:t>реализации программы воспитания </a:t>
            </a:r>
            <a:endParaRPr lang="ru-RU" sz="2800" dirty="0">
              <a:solidFill>
                <a:srgbClr val="CB580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179512" y="1484784"/>
            <a:ext cx="8784976" cy="5200292"/>
            <a:chOff x="958408" y="1397029"/>
            <a:chExt cx="7047671" cy="4984268"/>
          </a:xfrm>
        </p:grpSpPr>
        <p:sp>
          <p:nvSpPr>
            <p:cNvPr id="9" name="Стрелка влево 8"/>
            <p:cNvSpPr/>
            <p:nvPr/>
          </p:nvSpPr>
          <p:spPr>
            <a:xfrm rot="2046639">
              <a:off x="2947437" y="4510557"/>
              <a:ext cx="1744788" cy="648051"/>
            </a:xfrm>
            <a:prstGeom prst="leftArrow">
              <a:avLst>
                <a:gd name="adj1" fmla="val 60000"/>
                <a:gd name="adj2" fmla="val 50000"/>
              </a:avLst>
            </a:prstGeom>
            <a:solidFill>
              <a:srgbClr val="F8C568"/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Стрелка влево 10"/>
            <p:cNvSpPr/>
            <p:nvPr/>
          </p:nvSpPr>
          <p:spPr>
            <a:xfrm rot="5400000">
              <a:off x="3591583" y="3761345"/>
              <a:ext cx="1744788" cy="648051"/>
            </a:xfrm>
            <a:prstGeom prst="leftArrow">
              <a:avLst>
                <a:gd name="adj1" fmla="val 60000"/>
                <a:gd name="adj2" fmla="val 50000"/>
              </a:avLst>
            </a:prstGeom>
            <a:solidFill>
              <a:srgbClr val="F8C568"/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Полилиния 13"/>
            <p:cNvSpPr/>
            <p:nvPr/>
          </p:nvSpPr>
          <p:spPr>
            <a:xfrm>
              <a:off x="5845909" y="2669165"/>
              <a:ext cx="2160170" cy="1728136"/>
            </a:xfrm>
            <a:custGeom>
              <a:avLst/>
              <a:gdLst>
                <a:gd name="connsiteX0" fmla="*/ 0 w 2160170"/>
                <a:gd name="connsiteY0" fmla="*/ 172814 h 1728136"/>
                <a:gd name="connsiteX1" fmla="*/ 50616 w 2160170"/>
                <a:gd name="connsiteY1" fmla="*/ 50616 h 1728136"/>
                <a:gd name="connsiteX2" fmla="*/ 172814 w 2160170"/>
                <a:gd name="connsiteY2" fmla="*/ 0 h 1728136"/>
                <a:gd name="connsiteX3" fmla="*/ 1987356 w 2160170"/>
                <a:gd name="connsiteY3" fmla="*/ 0 h 1728136"/>
                <a:gd name="connsiteX4" fmla="*/ 2109554 w 2160170"/>
                <a:gd name="connsiteY4" fmla="*/ 50616 h 1728136"/>
                <a:gd name="connsiteX5" fmla="*/ 2160170 w 2160170"/>
                <a:gd name="connsiteY5" fmla="*/ 172814 h 1728136"/>
                <a:gd name="connsiteX6" fmla="*/ 2160170 w 2160170"/>
                <a:gd name="connsiteY6" fmla="*/ 1555322 h 1728136"/>
                <a:gd name="connsiteX7" fmla="*/ 2109554 w 2160170"/>
                <a:gd name="connsiteY7" fmla="*/ 1677520 h 1728136"/>
                <a:gd name="connsiteX8" fmla="*/ 1987356 w 2160170"/>
                <a:gd name="connsiteY8" fmla="*/ 1728136 h 1728136"/>
                <a:gd name="connsiteX9" fmla="*/ 172814 w 2160170"/>
                <a:gd name="connsiteY9" fmla="*/ 1728136 h 1728136"/>
                <a:gd name="connsiteX10" fmla="*/ 50616 w 2160170"/>
                <a:gd name="connsiteY10" fmla="*/ 1677520 h 1728136"/>
                <a:gd name="connsiteX11" fmla="*/ 0 w 2160170"/>
                <a:gd name="connsiteY11" fmla="*/ 1555322 h 1728136"/>
                <a:gd name="connsiteX12" fmla="*/ 0 w 2160170"/>
                <a:gd name="connsiteY12" fmla="*/ 172814 h 1728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60170" h="1728136">
                  <a:moveTo>
                    <a:pt x="0" y="172814"/>
                  </a:moveTo>
                  <a:cubicBezTo>
                    <a:pt x="0" y="126981"/>
                    <a:pt x="18207" y="83025"/>
                    <a:pt x="50616" y="50616"/>
                  </a:cubicBezTo>
                  <a:cubicBezTo>
                    <a:pt x="83025" y="18207"/>
                    <a:pt x="126981" y="0"/>
                    <a:pt x="172814" y="0"/>
                  </a:cubicBezTo>
                  <a:lnTo>
                    <a:pt x="1987356" y="0"/>
                  </a:lnTo>
                  <a:cubicBezTo>
                    <a:pt x="2033189" y="0"/>
                    <a:pt x="2077145" y="18207"/>
                    <a:pt x="2109554" y="50616"/>
                  </a:cubicBezTo>
                  <a:cubicBezTo>
                    <a:pt x="2141963" y="83025"/>
                    <a:pt x="2160170" y="126981"/>
                    <a:pt x="2160170" y="172814"/>
                  </a:cubicBezTo>
                  <a:lnTo>
                    <a:pt x="2160170" y="1555322"/>
                  </a:lnTo>
                  <a:cubicBezTo>
                    <a:pt x="2160170" y="1601155"/>
                    <a:pt x="2141963" y="1645111"/>
                    <a:pt x="2109554" y="1677520"/>
                  </a:cubicBezTo>
                  <a:cubicBezTo>
                    <a:pt x="2077145" y="1709929"/>
                    <a:pt x="2033189" y="1728136"/>
                    <a:pt x="1987356" y="1728136"/>
                  </a:cubicBezTo>
                  <a:lnTo>
                    <a:pt x="172814" y="1728136"/>
                  </a:lnTo>
                  <a:cubicBezTo>
                    <a:pt x="126981" y="1728136"/>
                    <a:pt x="83025" y="1709929"/>
                    <a:pt x="50616" y="1677520"/>
                  </a:cubicBezTo>
                  <a:cubicBezTo>
                    <a:pt x="18207" y="1645111"/>
                    <a:pt x="0" y="1601155"/>
                    <a:pt x="0" y="1555322"/>
                  </a:cubicBezTo>
                  <a:lnTo>
                    <a:pt x="0" y="172814"/>
                  </a:lnTo>
                  <a:close/>
                </a:path>
              </a:pathLst>
            </a:custGeom>
            <a:solidFill>
              <a:srgbClr val="CD8709"/>
            </a:solidFill>
            <a:ln w="38100"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5380" tIns="75380" rIns="75380" bIns="75380" numCol="1" spcCol="1270" anchor="ctr" anchorCtr="0">
              <a:noAutofit/>
            </a:bodyPr>
            <a:lstStyle/>
            <a:p>
              <a:pPr lvl="0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Wingdings" pitchFamily="2" charset="2"/>
                <a:buChar char="q"/>
              </a:pPr>
              <a:r>
                <a:rPr lang="ru-RU" sz="1300" b="1" kern="1200" dirty="0" smtClean="0">
                  <a:solidFill>
                    <a:schemeClr val="bg1"/>
                  </a:solidFill>
                  <a:sym typeface="Calibri"/>
                </a:rPr>
                <a:t>  это пространство самоопределения детей, которое предоставляет ребенку богатые возможности выбора и ситуации для самостоятельного принятия решений</a:t>
              </a:r>
              <a:endParaRPr lang="ru-RU" sz="1300" b="1" kern="1200" dirty="0">
                <a:solidFill>
                  <a:schemeClr val="bg1"/>
                </a:solidFill>
              </a:endParaRPr>
            </a:p>
          </p:txBody>
        </p:sp>
        <p:sp>
          <p:nvSpPr>
            <p:cNvPr id="13" name="Стрелка влево 12"/>
            <p:cNvSpPr/>
            <p:nvPr/>
          </p:nvSpPr>
          <p:spPr>
            <a:xfrm rot="8265298">
              <a:off x="4670158" y="4511234"/>
              <a:ext cx="1374552" cy="648051"/>
            </a:xfrm>
            <a:prstGeom prst="leftArrow">
              <a:avLst>
                <a:gd name="adj1" fmla="val 60000"/>
                <a:gd name="adj2" fmla="val 50000"/>
              </a:avLst>
            </a:prstGeom>
            <a:solidFill>
              <a:srgbClr val="F8C568"/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Полилиния 7"/>
            <p:cNvSpPr/>
            <p:nvPr/>
          </p:nvSpPr>
          <p:spPr>
            <a:xfrm>
              <a:off x="3345312" y="4107434"/>
              <a:ext cx="2273863" cy="2273863"/>
            </a:xfrm>
            <a:custGeom>
              <a:avLst/>
              <a:gdLst>
                <a:gd name="connsiteX0" fmla="*/ 0 w 2273863"/>
                <a:gd name="connsiteY0" fmla="*/ 1136932 h 2273863"/>
                <a:gd name="connsiteX1" fmla="*/ 333001 w 2273863"/>
                <a:gd name="connsiteY1" fmla="*/ 333000 h 2273863"/>
                <a:gd name="connsiteX2" fmla="*/ 1136934 w 2273863"/>
                <a:gd name="connsiteY2" fmla="*/ 1 h 2273863"/>
                <a:gd name="connsiteX3" fmla="*/ 1940866 w 2273863"/>
                <a:gd name="connsiteY3" fmla="*/ 333002 h 2273863"/>
                <a:gd name="connsiteX4" fmla="*/ 2273865 w 2273863"/>
                <a:gd name="connsiteY4" fmla="*/ 1136935 h 2273863"/>
                <a:gd name="connsiteX5" fmla="*/ 1940865 w 2273863"/>
                <a:gd name="connsiteY5" fmla="*/ 1940868 h 2273863"/>
                <a:gd name="connsiteX6" fmla="*/ 1136932 w 2273863"/>
                <a:gd name="connsiteY6" fmla="*/ 2273867 h 2273863"/>
                <a:gd name="connsiteX7" fmla="*/ 333000 w 2273863"/>
                <a:gd name="connsiteY7" fmla="*/ 1940867 h 2273863"/>
                <a:gd name="connsiteX8" fmla="*/ 1 w 2273863"/>
                <a:gd name="connsiteY8" fmla="*/ 1136934 h 2273863"/>
                <a:gd name="connsiteX9" fmla="*/ 0 w 2273863"/>
                <a:gd name="connsiteY9" fmla="*/ 1136932 h 2273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73863" h="2273863">
                  <a:moveTo>
                    <a:pt x="0" y="1136932"/>
                  </a:moveTo>
                  <a:cubicBezTo>
                    <a:pt x="0" y="835399"/>
                    <a:pt x="119784" y="546216"/>
                    <a:pt x="333001" y="333000"/>
                  </a:cubicBezTo>
                  <a:cubicBezTo>
                    <a:pt x="546218" y="119784"/>
                    <a:pt x="835401" y="1"/>
                    <a:pt x="1136934" y="1"/>
                  </a:cubicBezTo>
                  <a:cubicBezTo>
                    <a:pt x="1438467" y="1"/>
                    <a:pt x="1727650" y="119785"/>
                    <a:pt x="1940866" y="333002"/>
                  </a:cubicBezTo>
                  <a:cubicBezTo>
                    <a:pt x="2154082" y="546219"/>
                    <a:pt x="2273865" y="835402"/>
                    <a:pt x="2273865" y="1136935"/>
                  </a:cubicBezTo>
                  <a:cubicBezTo>
                    <a:pt x="2273865" y="1438468"/>
                    <a:pt x="2154081" y="1727651"/>
                    <a:pt x="1940865" y="1940868"/>
                  </a:cubicBezTo>
                  <a:cubicBezTo>
                    <a:pt x="1727649" y="2154084"/>
                    <a:pt x="1438465" y="2273868"/>
                    <a:pt x="1136932" y="2273867"/>
                  </a:cubicBezTo>
                  <a:cubicBezTo>
                    <a:pt x="835399" y="2273867"/>
                    <a:pt x="546216" y="2154083"/>
                    <a:pt x="333000" y="1940867"/>
                  </a:cubicBezTo>
                  <a:cubicBezTo>
                    <a:pt x="119784" y="1727651"/>
                    <a:pt x="1" y="1438467"/>
                    <a:pt x="1" y="1136934"/>
                  </a:cubicBezTo>
                  <a:cubicBezTo>
                    <a:pt x="1" y="1136933"/>
                    <a:pt x="0" y="1136933"/>
                    <a:pt x="0" y="1136932"/>
                  </a:cubicBezTo>
                  <a:close/>
                </a:path>
              </a:pathLst>
            </a:custGeom>
            <a:solidFill>
              <a:srgbClr val="BF6C27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46970" tIns="346969" rIns="346970" bIns="346969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kern="1200" dirty="0" smtClean="0"/>
                <a:t>длительная игра</a:t>
              </a:r>
              <a:endParaRPr lang="ru-RU" sz="2800" kern="1200" dirty="0"/>
            </a:p>
          </p:txBody>
        </p:sp>
        <p:sp>
          <p:nvSpPr>
            <p:cNvPr id="10" name="Полилиния 9"/>
            <p:cNvSpPr/>
            <p:nvPr/>
          </p:nvSpPr>
          <p:spPr>
            <a:xfrm>
              <a:off x="958408" y="2669165"/>
              <a:ext cx="2160170" cy="1728136"/>
            </a:xfrm>
            <a:custGeom>
              <a:avLst/>
              <a:gdLst>
                <a:gd name="connsiteX0" fmla="*/ 0 w 2160170"/>
                <a:gd name="connsiteY0" fmla="*/ 172814 h 1728136"/>
                <a:gd name="connsiteX1" fmla="*/ 50616 w 2160170"/>
                <a:gd name="connsiteY1" fmla="*/ 50616 h 1728136"/>
                <a:gd name="connsiteX2" fmla="*/ 172814 w 2160170"/>
                <a:gd name="connsiteY2" fmla="*/ 0 h 1728136"/>
                <a:gd name="connsiteX3" fmla="*/ 1987356 w 2160170"/>
                <a:gd name="connsiteY3" fmla="*/ 0 h 1728136"/>
                <a:gd name="connsiteX4" fmla="*/ 2109554 w 2160170"/>
                <a:gd name="connsiteY4" fmla="*/ 50616 h 1728136"/>
                <a:gd name="connsiteX5" fmla="*/ 2160170 w 2160170"/>
                <a:gd name="connsiteY5" fmla="*/ 172814 h 1728136"/>
                <a:gd name="connsiteX6" fmla="*/ 2160170 w 2160170"/>
                <a:gd name="connsiteY6" fmla="*/ 1555322 h 1728136"/>
                <a:gd name="connsiteX7" fmla="*/ 2109554 w 2160170"/>
                <a:gd name="connsiteY7" fmla="*/ 1677520 h 1728136"/>
                <a:gd name="connsiteX8" fmla="*/ 1987356 w 2160170"/>
                <a:gd name="connsiteY8" fmla="*/ 1728136 h 1728136"/>
                <a:gd name="connsiteX9" fmla="*/ 172814 w 2160170"/>
                <a:gd name="connsiteY9" fmla="*/ 1728136 h 1728136"/>
                <a:gd name="connsiteX10" fmla="*/ 50616 w 2160170"/>
                <a:gd name="connsiteY10" fmla="*/ 1677520 h 1728136"/>
                <a:gd name="connsiteX11" fmla="*/ 0 w 2160170"/>
                <a:gd name="connsiteY11" fmla="*/ 1555322 h 1728136"/>
                <a:gd name="connsiteX12" fmla="*/ 0 w 2160170"/>
                <a:gd name="connsiteY12" fmla="*/ 172814 h 1728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60170" h="1728136">
                  <a:moveTo>
                    <a:pt x="0" y="172814"/>
                  </a:moveTo>
                  <a:cubicBezTo>
                    <a:pt x="0" y="126981"/>
                    <a:pt x="18207" y="83025"/>
                    <a:pt x="50616" y="50616"/>
                  </a:cubicBezTo>
                  <a:cubicBezTo>
                    <a:pt x="83025" y="18207"/>
                    <a:pt x="126981" y="0"/>
                    <a:pt x="172814" y="0"/>
                  </a:cubicBezTo>
                  <a:lnTo>
                    <a:pt x="1987356" y="0"/>
                  </a:lnTo>
                  <a:cubicBezTo>
                    <a:pt x="2033189" y="0"/>
                    <a:pt x="2077145" y="18207"/>
                    <a:pt x="2109554" y="50616"/>
                  </a:cubicBezTo>
                  <a:cubicBezTo>
                    <a:pt x="2141963" y="83025"/>
                    <a:pt x="2160170" y="126981"/>
                    <a:pt x="2160170" y="172814"/>
                  </a:cubicBezTo>
                  <a:lnTo>
                    <a:pt x="2160170" y="1555322"/>
                  </a:lnTo>
                  <a:cubicBezTo>
                    <a:pt x="2160170" y="1601155"/>
                    <a:pt x="2141963" y="1645111"/>
                    <a:pt x="2109554" y="1677520"/>
                  </a:cubicBezTo>
                  <a:cubicBezTo>
                    <a:pt x="2077145" y="1709929"/>
                    <a:pt x="2033189" y="1728136"/>
                    <a:pt x="1987356" y="1728136"/>
                  </a:cubicBezTo>
                  <a:lnTo>
                    <a:pt x="172814" y="1728136"/>
                  </a:lnTo>
                  <a:cubicBezTo>
                    <a:pt x="126981" y="1728136"/>
                    <a:pt x="83025" y="1709929"/>
                    <a:pt x="50616" y="1677520"/>
                  </a:cubicBezTo>
                  <a:cubicBezTo>
                    <a:pt x="18207" y="1645111"/>
                    <a:pt x="0" y="1601155"/>
                    <a:pt x="0" y="1555322"/>
                  </a:cubicBezTo>
                  <a:lnTo>
                    <a:pt x="0" y="172814"/>
                  </a:lnTo>
                  <a:close/>
                </a:path>
              </a:pathLst>
            </a:custGeom>
            <a:solidFill>
              <a:srgbClr val="C75601"/>
            </a:solidFill>
            <a:ln w="38100"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5380" tIns="75380" rIns="75380" bIns="75380" numCol="1" spcCol="1270" anchor="ctr" anchorCtr="0">
              <a:noAutofit/>
            </a:bodyPr>
            <a:lstStyle/>
            <a:p>
              <a:pPr lvl="0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Wingdings" pitchFamily="2" charset="2"/>
                <a:buChar char="q"/>
              </a:pPr>
              <a:r>
                <a:rPr lang="ru-RU" sz="1300" b="1" kern="1200" dirty="0" smtClean="0"/>
                <a:t> это метод воспитания, организации детской жизни и  форма реализации программы воспитания</a:t>
              </a:r>
              <a:endParaRPr lang="ru-RU" sz="1300" b="1" kern="1200" dirty="0"/>
            </a:p>
          </p:txBody>
        </p:sp>
        <p:sp>
          <p:nvSpPr>
            <p:cNvPr id="12" name="Полилиния 11"/>
            <p:cNvSpPr/>
            <p:nvPr/>
          </p:nvSpPr>
          <p:spPr>
            <a:xfrm>
              <a:off x="3402158" y="1397029"/>
              <a:ext cx="2160170" cy="1728136"/>
            </a:xfrm>
            <a:custGeom>
              <a:avLst/>
              <a:gdLst>
                <a:gd name="connsiteX0" fmla="*/ 0 w 2160170"/>
                <a:gd name="connsiteY0" fmla="*/ 172814 h 1728136"/>
                <a:gd name="connsiteX1" fmla="*/ 50616 w 2160170"/>
                <a:gd name="connsiteY1" fmla="*/ 50616 h 1728136"/>
                <a:gd name="connsiteX2" fmla="*/ 172814 w 2160170"/>
                <a:gd name="connsiteY2" fmla="*/ 0 h 1728136"/>
                <a:gd name="connsiteX3" fmla="*/ 1987356 w 2160170"/>
                <a:gd name="connsiteY3" fmla="*/ 0 h 1728136"/>
                <a:gd name="connsiteX4" fmla="*/ 2109554 w 2160170"/>
                <a:gd name="connsiteY4" fmla="*/ 50616 h 1728136"/>
                <a:gd name="connsiteX5" fmla="*/ 2160170 w 2160170"/>
                <a:gd name="connsiteY5" fmla="*/ 172814 h 1728136"/>
                <a:gd name="connsiteX6" fmla="*/ 2160170 w 2160170"/>
                <a:gd name="connsiteY6" fmla="*/ 1555322 h 1728136"/>
                <a:gd name="connsiteX7" fmla="*/ 2109554 w 2160170"/>
                <a:gd name="connsiteY7" fmla="*/ 1677520 h 1728136"/>
                <a:gd name="connsiteX8" fmla="*/ 1987356 w 2160170"/>
                <a:gd name="connsiteY8" fmla="*/ 1728136 h 1728136"/>
                <a:gd name="connsiteX9" fmla="*/ 172814 w 2160170"/>
                <a:gd name="connsiteY9" fmla="*/ 1728136 h 1728136"/>
                <a:gd name="connsiteX10" fmla="*/ 50616 w 2160170"/>
                <a:gd name="connsiteY10" fmla="*/ 1677520 h 1728136"/>
                <a:gd name="connsiteX11" fmla="*/ 0 w 2160170"/>
                <a:gd name="connsiteY11" fmla="*/ 1555322 h 1728136"/>
                <a:gd name="connsiteX12" fmla="*/ 0 w 2160170"/>
                <a:gd name="connsiteY12" fmla="*/ 172814 h 1728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60170" h="1728136">
                  <a:moveTo>
                    <a:pt x="0" y="172814"/>
                  </a:moveTo>
                  <a:cubicBezTo>
                    <a:pt x="0" y="126981"/>
                    <a:pt x="18207" y="83025"/>
                    <a:pt x="50616" y="50616"/>
                  </a:cubicBezTo>
                  <a:cubicBezTo>
                    <a:pt x="83025" y="18207"/>
                    <a:pt x="126981" y="0"/>
                    <a:pt x="172814" y="0"/>
                  </a:cubicBezTo>
                  <a:lnTo>
                    <a:pt x="1987356" y="0"/>
                  </a:lnTo>
                  <a:cubicBezTo>
                    <a:pt x="2033189" y="0"/>
                    <a:pt x="2077145" y="18207"/>
                    <a:pt x="2109554" y="50616"/>
                  </a:cubicBezTo>
                  <a:cubicBezTo>
                    <a:pt x="2141963" y="83025"/>
                    <a:pt x="2160170" y="126981"/>
                    <a:pt x="2160170" y="172814"/>
                  </a:cubicBezTo>
                  <a:lnTo>
                    <a:pt x="2160170" y="1555322"/>
                  </a:lnTo>
                  <a:cubicBezTo>
                    <a:pt x="2160170" y="1601155"/>
                    <a:pt x="2141963" y="1645111"/>
                    <a:pt x="2109554" y="1677520"/>
                  </a:cubicBezTo>
                  <a:cubicBezTo>
                    <a:pt x="2077145" y="1709929"/>
                    <a:pt x="2033189" y="1728136"/>
                    <a:pt x="1987356" y="1728136"/>
                  </a:cubicBezTo>
                  <a:lnTo>
                    <a:pt x="172814" y="1728136"/>
                  </a:lnTo>
                  <a:cubicBezTo>
                    <a:pt x="126981" y="1728136"/>
                    <a:pt x="83025" y="1709929"/>
                    <a:pt x="50616" y="1677520"/>
                  </a:cubicBezTo>
                  <a:cubicBezTo>
                    <a:pt x="18207" y="1645111"/>
                    <a:pt x="0" y="1601155"/>
                    <a:pt x="0" y="1555322"/>
                  </a:cubicBezTo>
                  <a:lnTo>
                    <a:pt x="0" y="172814"/>
                  </a:lnTo>
                  <a:close/>
                </a:path>
              </a:pathLst>
            </a:custGeom>
            <a:solidFill>
              <a:srgbClr val="F4A414"/>
            </a:solidFill>
            <a:ln w="38100"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5380" tIns="75380" rIns="75380" bIns="75380" numCol="1" spcCol="1270" anchor="ctr" anchorCtr="0">
              <a:noAutofit/>
            </a:bodyPr>
            <a:lstStyle/>
            <a:p>
              <a:pPr lvl="0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Wingdings" pitchFamily="2" charset="2"/>
                <a:buChar char="q"/>
              </a:pPr>
              <a:r>
                <a:rPr lang="ru-RU" sz="1300" b="1" kern="1200" dirty="0" smtClean="0">
                  <a:solidFill>
                    <a:schemeClr val="bg1"/>
                  </a:solidFill>
                </a:rPr>
                <a:t> это совместная деятельность, которая формирует новый актуальный </a:t>
              </a:r>
              <a:r>
                <a:rPr lang="ru-RU" sz="1300" b="1" kern="1200" dirty="0" err="1" smtClean="0">
                  <a:solidFill>
                    <a:schemeClr val="bg1"/>
                  </a:solidFill>
                </a:rPr>
                <a:t>социокультурный</a:t>
              </a:r>
              <a:r>
                <a:rPr lang="ru-RU" sz="1300" b="1" kern="1200" dirty="0" smtClean="0">
                  <a:solidFill>
                    <a:schemeClr val="bg1"/>
                  </a:solidFill>
                </a:rPr>
                <a:t> опыт, являющийся основой  формирования  </a:t>
              </a:r>
              <a:r>
                <a:rPr lang="ru-RU" sz="1300" b="1" kern="1200" dirty="0" err="1" smtClean="0">
                  <a:solidFill>
                    <a:schemeClr val="bg1"/>
                  </a:solidFill>
                </a:rPr>
                <a:t>отвественной</a:t>
              </a:r>
              <a:r>
                <a:rPr lang="ru-RU" sz="1300" b="1" kern="1200" dirty="0" smtClean="0">
                  <a:solidFill>
                    <a:schemeClr val="bg1"/>
                  </a:solidFill>
                </a:rPr>
                <a:t> позиции личности </a:t>
              </a:r>
              <a:endParaRPr lang="ru-RU" sz="1300" b="1" kern="1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8" name="Picture 5" descr="17707_Vne_Vagne_M_Proektn_Kaledoskop_Obl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4797152"/>
            <a:ext cx="1224136" cy="1729335"/>
          </a:xfrm>
          <a:prstGeom prst="rect">
            <a:avLst/>
          </a:prstGeom>
          <a:noFill/>
          <a:ln w="6350">
            <a:solidFill>
              <a:srgbClr val="F59433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5776" y="188640"/>
            <a:ext cx="5889848" cy="1143000"/>
          </a:xfrm>
        </p:spPr>
        <p:txBody>
          <a:bodyPr/>
          <a:lstStyle/>
          <a:p>
            <a:pPr algn="l">
              <a:defRPr/>
            </a:pPr>
            <a:r>
              <a:rPr lang="ru-RU" altLang="ru-RU" sz="2800" b="1" dirty="0" smtClean="0">
                <a:solidFill>
                  <a:srgbClr val="CB58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itchFamily="18" charset="0"/>
              </a:rPr>
              <a:t>«Длительная игра» как форма </a:t>
            </a:r>
            <a:br>
              <a:rPr lang="ru-RU" altLang="ru-RU" sz="2800" b="1" dirty="0" smtClean="0">
                <a:solidFill>
                  <a:srgbClr val="CB58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itchFamily="18" charset="0"/>
              </a:rPr>
            </a:br>
            <a:r>
              <a:rPr lang="ru-RU" altLang="ru-RU" sz="2800" b="1" dirty="0" smtClean="0">
                <a:solidFill>
                  <a:srgbClr val="CB58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itchFamily="18" charset="0"/>
              </a:rPr>
              <a:t>реализации программы воспитания </a:t>
            </a:r>
            <a:r>
              <a:rPr lang="ru-RU" sz="2800" dirty="0" smtClean="0">
                <a:solidFill>
                  <a:srgbClr val="CB58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/>
            </a:r>
            <a:br>
              <a:rPr lang="ru-RU" sz="2800" dirty="0" smtClean="0">
                <a:solidFill>
                  <a:srgbClr val="CB58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</a:br>
            <a:endParaRPr lang="ru-RU" sz="2800" dirty="0"/>
          </a:p>
        </p:txBody>
      </p:sp>
      <p:pic>
        <p:nvPicPr>
          <p:cNvPr id="3" name="Рисунок 2" descr="игра вагнер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1840" y="1268760"/>
            <a:ext cx="5491439" cy="3744416"/>
          </a:xfrm>
          <a:prstGeom prst="rect">
            <a:avLst/>
          </a:prstGeom>
          <a:ln w="38100" cap="sq">
            <a:solidFill>
              <a:srgbClr val="F4A10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4" descr="17654_Vne_Vagne_M_Dlitelnaya_igra_Obl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96336" y="1772816"/>
            <a:ext cx="1296144" cy="1878792"/>
          </a:xfrm>
          <a:prstGeom prst="rect">
            <a:avLst/>
          </a:prstGeom>
          <a:noFill/>
          <a:ln w="6350">
            <a:solidFill>
              <a:srgbClr val="336699"/>
            </a:solidFill>
            <a:miter lim="800000"/>
            <a:headEnd/>
            <a:tailEnd/>
          </a:ln>
        </p:spPr>
      </p:pic>
      <p:pic>
        <p:nvPicPr>
          <p:cNvPr id="5" name="Рисунок 4" descr="игра вагнер1команды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1772816"/>
            <a:ext cx="4010191" cy="1944216"/>
          </a:xfrm>
          <a:prstGeom prst="rect">
            <a:avLst/>
          </a:prstGeom>
          <a:ln w="76200" cap="sq">
            <a:solidFill>
              <a:srgbClr val="F4A10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_2-f-hodler_lake-geneva-from-chexbres-1904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4005064"/>
            <a:ext cx="2160240" cy="1441960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 descr="477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5816" y="5229200"/>
            <a:ext cx="1956048" cy="1457256"/>
          </a:xfrm>
          <a:prstGeom prst="rect">
            <a:avLst/>
          </a:prstGeom>
          <a:ln w="38100" cap="sq">
            <a:solidFill>
              <a:srgbClr val="C7560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64088" y="5301208"/>
            <a:ext cx="3512465" cy="1224434"/>
          </a:xfrm>
          <a:prstGeom prst="rect">
            <a:avLst/>
          </a:prstGeom>
          <a:ln w="38100" cap="sq">
            <a:solidFill>
              <a:srgbClr val="C7560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 descr="600px-Blue_check_PD.svg.pn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6416" y="5013176"/>
            <a:ext cx="683568" cy="6835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>
          <a:xfrm>
            <a:off x="900113" y="333375"/>
            <a:ext cx="7848600" cy="2374900"/>
          </a:xfrm>
        </p:spPr>
        <p:txBody>
          <a:bodyPr/>
          <a:lstStyle/>
          <a:p>
            <a:r>
              <a:rPr lang="ru-RU" b="1" dirty="0" smtClean="0">
                <a:solidFill>
                  <a:srgbClr val="5F311F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ru-RU" b="1" dirty="0" smtClean="0">
                <a:solidFill>
                  <a:srgbClr val="5F311F"/>
                </a:solidFill>
                <a:latin typeface="Calibri" pitchFamily="34" charset="0"/>
                <a:cs typeface="Calibri" pitchFamily="34" charset="0"/>
              </a:rPr>
            </a:br>
            <a:endParaRPr lang="ru-RU" b="1" dirty="0" smtClean="0">
              <a:solidFill>
                <a:srgbClr val="5F311F"/>
              </a:solidFill>
              <a:latin typeface="Book Antiqua" pitchFamily="18" charset="0"/>
              <a:cs typeface="Calibri" pitchFamily="34" charset="0"/>
            </a:endParaRPr>
          </a:p>
        </p:txBody>
      </p:sp>
      <p:pic>
        <p:nvPicPr>
          <p:cNvPr id="2051" name="Picture 2" descr="E:\элис\izo\!Изобразительное искусство\IZO_5\OEBPS\contents\image\02_sunduk1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395536" y="3212976"/>
            <a:ext cx="5965577" cy="3443569"/>
          </a:xfrm>
          <a:noFill/>
        </p:spPr>
      </p:pic>
      <p:sp>
        <p:nvSpPr>
          <p:cNvPr id="5" name="Прямоугольник 4"/>
          <p:cNvSpPr/>
          <p:nvPr/>
        </p:nvSpPr>
        <p:spPr>
          <a:xfrm>
            <a:off x="251520" y="1844824"/>
            <a:ext cx="8739893" cy="1477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ru-RU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Book Antiqua" pitchFamily="18" charset="0"/>
                <a:cs typeface="Calibri" pitchFamily="34" charset="0"/>
              </a:rPr>
              <a:t>«Тайны старого </a:t>
            </a:r>
            <a:r>
              <a:rPr lang="ru-RU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Book Antiqua" pitchFamily="18" charset="0"/>
                <a:cs typeface="Calibri" pitchFamily="34" charset="0"/>
              </a:rPr>
              <a:t>сундука»</a:t>
            </a:r>
          </a:p>
          <a:p>
            <a:pPr algn="ctr" eaLnBrk="1" hangingPunct="1">
              <a:defRPr/>
            </a:pPr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Book Antiqua" pitchFamily="18" charset="0"/>
                <a:cs typeface="Calibri" pitchFamily="34" charset="0"/>
              </a:rPr>
              <a:t>или полёт на Машине Времени</a:t>
            </a:r>
            <a:endParaRPr lang="ru-RU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alibri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66577" y="0"/>
            <a:ext cx="7677423" cy="138499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2800" b="1" dirty="0">
                <a:ln w="17780" cmpd="sng">
                  <a:noFill/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latin typeface="Calibri" pitchFamily="34" charset="0"/>
                <a:cs typeface="Calibri" pitchFamily="34" charset="0"/>
              </a:rPr>
              <a:t>W</a:t>
            </a:r>
            <a:r>
              <a:rPr lang="en-US" sz="2800" b="1" dirty="0" smtClean="0">
                <a:ln w="17780" cmpd="sng">
                  <a:noFill/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latin typeface="Calibri" pitchFamily="34" charset="0"/>
                <a:cs typeface="Calibri" pitchFamily="34" charset="0"/>
              </a:rPr>
              <a:t>EB-</a:t>
            </a:r>
            <a:r>
              <a:rPr lang="ru-RU" sz="2800" b="1" dirty="0" err="1">
                <a:ln w="17780" cmpd="sng">
                  <a:noFill/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latin typeface="Calibri" pitchFamily="34" charset="0"/>
                <a:cs typeface="Calibri" pitchFamily="34" charset="0"/>
              </a:rPr>
              <a:t>квест</a:t>
            </a:r>
            <a:r>
              <a:rPr lang="ru-RU" sz="2800" b="1" dirty="0">
                <a:ln w="17780" cmpd="sng">
                  <a:noFill/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latin typeface="Calibri" pitchFamily="34" charset="0"/>
                <a:cs typeface="Calibri" pitchFamily="34" charset="0"/>
              </a:rPr>
              <a:t> </a:t>
            </a:r>
            <a:r>
              <a:rPr lang="ru-RU" sz="2800" b="1" dirty="0" smtClean="0">
                <a:ln w="17780" cmpd="sng">
                  <a:noFill/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latin typeface="Calibri" pitchFamily="34" charset="0"/>
                <a:cs typeface="Calibri" pitchFamily="34" charset="0"/>
              </a:rPr>
              <a:t>как способ формирования</a:t>
            </a:r>
          </a:p>
          <a:p>
            <a:pPr algn="ctr" eaLnBrk="1" hangingPunct="1">
              <a:defRPr/>
            </a:pPr>
            <a:r>
              <a:rPr lang="ru-RU" sz="2800" b="1" dirty="0" smtClean="0">
                <a:ln w="17780" cmpd="sng">
                  <a:noFill/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latin typeface="Calibri" pitchFamily="34" charset="0"/>
                <a:cs typeface="Calibri" pitchFamily="34" charset="0"/>
              </a:rPr>
              <a:t> </a:t>
            </a:r>
            <a:r>
              <a:rPr lang="ru-RU" sz="2800" b="1" dirty="0" err="1" smtClean="0">
                <a:ln w="17780" cmpd="sng">
                  <a:noFill/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latin typeface="Calibri" pitchFamily="34" charset="0"/>
                <a:cs typeface="Calibri" pitchFamily="34" charset="0"/>
              </a:rPr>
              <a:t>надпредметных</a:t>
            </a:r>
            <a:r>
              <a:rPr lang="ru-RU" sz="2800" b="1" dirty="0" smtClean="0">
                <a:ln w="17780" cmpd="sng">
                  <a:noFill/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latin typeface="Calibri" pitchFamily="34" charset="0"/>
                <a:cs typeface="Calibri" pitchFamily="34" charset="0"/>
              </a:rPr>
              <a:t> компетенций </a:t>
            </a:r>
          </a:p>
          <a:p>
            <a:pPr algn="ctr" eaLnBrk="1" hangingPunct="1">
              <a:defRPr/>
            </a:pPr>
            <a:r>
              <a:rPr lang="ru-RU" sz="2800" b="1" dirty="0" smtClean="0">
                <a:ln w="17780" cmpd="sng">
                  <a:noFill/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latin typeface="Calibri" pitchFamily="34" charset="0"/>
                <a:cs typeface="Calibri" pitchFamily="34" charset="0"/>
              </a:rPr>
              <a:t>на примере УМК  «Изобразительное искусство»</a:t>
            </a:r>
            <a:endParaRPr lang="ru-RU" sz="2800" b="1" dirty="0">
              <a:ln w="17780" cmpd="sng">
                <a:noFill/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7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051720" y="1412776"/>
            <a:ext cx="1800225" cy="2389188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29" name="Picture 13" descr="C:\Documents and Settings\user\Мои документы\Учебник_ 4 класс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1988840"/>
            <a:ext cx="1237625" cy="1760071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332656"/>
            <a:ext cx="8229600" cy="1143000"/>
          </a:xfrm>
        </p:spPr>
        <p:txBody>
          <a:bodyPr/>
          <a:lstStyle/>
          <a:p>
            <a:r>
              <a:rPr lang="ru-RU" sz="3200" b="1" dirty="0" smtClean="0">
                <a:solidFill>
                  <a:srgbClr val="5F311F"/>
                </a:solidFill>
                <a:latin typeface="Calibri" pitchFamily="34" charset="0"/>
                <a:cs typeface="Calibri" pitchFamily="34" charset="0"/>
              </a:rPr>
              <a:t>Материалы, на которые</a:t>
            </a:r>
            <a:br>
              <a:rPr lang="ru-RU" sz="3200" b="1" dirty="0" smtClean="0">
                <a:solidFill>
                  <a:srgbClr val="5F311F"/>
                </a:solidFill>
                <a:latin typeface="Calibri" pitchFamily="34" charset="0"/>
                <a:cs typeface="Calibri" pitchFamily="34" charset="0"/>
              </a:rPr>
            </a:br>
            <a:r>
              <a:rPr lang="ru-RU" sz="3200" b="1" dirty="0" smtClean="0">
                <a:solidFill>
                  <a:srgbClr val="5F311F"/>
                </a:solidFill>
                <a:latin typeface="Calibri" pitchFamily="34" charset="0"/>
                <a:cs typeface="Calibri" pitchFamily="34" charset="0"/>
              </a:rPr>
              <a:t> мы ориентируемся в </a:t>
            </a:r>
            <a:r>
              <a:rPr lang="ru-RU" sz="3200" b="1" dirty="0" err="1" smtClean="0">
                <a:solidFill>
                  <a:srgbClr val="5F311F"/>
                </a:solidFill>
                <a:latin typeface="Calibri" pitchFamily="34" charset="0"/>
                <a:cs typeface="Calibri" pitchFamily="34" charset="0"/>
              </a:rPr>
              <a:t>квесте</a:t>
            </a:r>
            <a:r>
              <a:rPr lang="ru-RU" sz="3200" b="1" dirty="0" smtClean="0">
                <a:solidFill>
                  <a:srgbClr val="5F311F"/>
                </a:solidFill>
                <a:latin typeface="Calibri" pitchFamily="34" charset="0"/>
                <a:cs typeface="Calibri" pitchFamily="34" charset="0"/>
              </a:rPr>
              <a:t> </a:t>
            </a:r>
            <a:br>
              <a:rPr lang="ru-RU" sz="3200" b="1" dirty="0" smtClean="0">
                <a:solidFill>
                  <a:srgbClr val="5F311F"/>
                </a:solidFill>
                <a:latin typeface="Calibri" pitchFamily="34" charset="0"/>
                <a:cs typeface="Calibri" pitchFamily="34" charset="0"/>
              </a:rPr>
            </a:br>
            <a:endParaRPr lang="ru-RU" sz="3200" b="1" dirty="0"/>
          </a:p>
        </p:txBody>
      </p:sp>
      <p:pic>
        <p:nvPicPr>
          <p:cNvPr id="6" name="Picture 16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95536" y="1196752"/>
            <a:ext cx="1800225" cy="2311400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10" name="Рисунок 9" descr="архитек.содер.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27984" y="4149080"/>
            <a:ext cx="4535160" cy="1201439"/>
          </a:xfrm>
          <a:prstGeom prst="rect">
            <a:avLst/>
          </a:prstGeom>
          <a:ln w="57150" cap="sq">
            <a:solidFill>
              <a:schemeClr val="accent3">
                <a:lumMod val="6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24" name="Соединительная линия уступом 23"/>
          <p:cNvCxnSpPr/>
          <p:nvPr/>
        </p:nvCxnSpPr>
        <p:spPr>
          <a:xfrm>
            <a:off x="3707904" y="4509120"/>
            <a:ext cx="648072" cy="504056"/>
          </a:xfrm>
          <a:prstGeom prst="bentConnector3">
            <a:avLst>
              <a:gd name="adj1" fmla="val 50000"/>
            </a:avLst>
          </a:prstGeom>
          <a:ln w="762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Соединительная линия уступом 27"/>
          <p:cNvCxnSpPr>
            <a:endCxn id="26" idx="1"/>
          </p:cNvCxnSpPr>
          <p:nvPr/>
        </p:nvCxnSpPr>
        <p:spPr>
          <a:xfrm>
            <a:off x="5724128" y="1988840"/>
            <a:ext cx="648072" cy="560224"/>
          </a:xfrm>
          <a:prstGeom prst="bentConnector3">
            <a:avLst>
              <a:gd name="adj1" fmla="val 50000"/>
            </a:avLst>
          </a:prstGeom>
          <a:ln w="762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19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3995936" y="1268760"/>
            <a:ext cx="1754187" cy="2279650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26" name="Рисунок 25" descr="промыслысодержание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2200" y="1268760"/>
            <a:ext cx="2527280" cy="2560607"/>
          </a:xfrm>
          <a:prstGeom prst="rect">
            <a:avLst/>
          </a:prstGeom>
          <a:ln w="57150" cap="sq">
            <a:solidFill>
              <a:schemeClr val="accent3">
                <a:lumMod val="6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99592" y="1700808"/>
            <a:ext cx="1539875" cy="2006600"/>
          </a:xfrm>
          <a:prstGeom prst="rect">
            <a:avLst/>
          </a:prstGeom>
          <a:ln w="3175">
            <a:solidFill>
              <a:schemeClr val="bg1">
                <a:lumMod val="7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179512" y="3212976"/>
            <a:ext cx="1512169" cy="1512166"/>
          </a:xfrm>
          <a:prstGeom prst="rect">
            <a:avLst/>
          </a:prstGeom>
          <a:solidFill>
            <a:srgbClr val="000099"/>
          </a:solidFill>
          <a:ln w="9525" algn="ctr">
            <a:noFill/>
            <a:miter lim="800000"/>
            <a:headEnd/>
            <a:tailEnd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>
            <a:off x="1907704" y="2852936"/>
            <a:ext cx="1236953" cy="111601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2"/>
          <p:cNvPicPr>
            <a:picLocks noChangeAspect="1"/>
          </p:cNvPicPr>
          <p:nvPr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1403648" y="3284984"/>
            <a:ext cx="1354137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8"/>
          <p:cNvPicPr>
            <a:picLocks noChangeAspect="1" noChangeArrowheads="1"/>
          </p:cNvPicPr>
          <p:nvPr/>
        </p:nvPicPr>
        <p:blipFill>
          <a:blip r:embed="rId12" cstate="screen"/>
          <a:srcRect/>
          <a:stretch>
            <a:fillRect/>
          </a:stretch>
        </p:blipFill>
        <p:spPr bwMode="auto">
          <a:xfrm>
            <a:off x="1979712" y="3645024"/>
            <a:ext cx="1800225" cy="2392363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обложка жарптица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9632" y="908720"/>
            <a:ext cx="1512168" cy="2094429"/>
          </a:xfrm>
          <a:prstGeom prst="rect">
            <a:avLst/>
          </a:prstGeom>
          <a:ln w="38100" cap="sq">
            <a:solidFill>
              <a:srgbClr val="8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1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45064" y="4077072"/>
            <a:ext cx="1493092" cy="2019871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glow rad="101600">
              <a:schemeClr val="bg1">
                <a:lumMod val="65000"/>
                <a:alpha val="60000"/>
              </a:schemeClr>
            </a:glow>
          </a:effectLst>
        </p:spPr>
      </p:pic>
      <p:pic>
        <p:nvPicPr>
          <p:cNvPr id="8" name="Рисунок 7" descr="геграфия1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5696" y="1772816"/>
            <a:ext cx="1367145" cy="1966990"/>
          </a:xfrm>
          <a:prstGeom prst="rect">
            <a:avLst/>
          </a:prstGeom>
          <a:ln w="38100" cap="sq">
            <a:solidFill>
              <a:srgbClr val="0099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404664"/>
            <a:ext cx="8229600" cy="1143000"/>
          </a:xfrm>
        </p:spPr>
        <p:txBody>
          <a:bodyPr/>
          <a:lstStyle/>
          <a:p>
            <a:r>
              <a:rPr lang="ru-RU" sz="3200" b="1" dirty="0" smtClean="0">
                <a:solidFill>
                  <a:srgbClr val="5F311F"/>
                </a:solidFill>
                <a:latin typeface="Calibri" pitchFamily="34" charset="0"/>
                <a:cs typeface="Calibri" pitchFamily="34" charset="0"/>
              </a:rPr>
              <a:t>Материалы, на которые</a:t>
            </a:r>
            <a:br>
              <a:rPr lang="ru-RU" sz="3200" b="1" dirty="0" smtClean="0">
                <a:solidFill>
                  <a:srgbClr val="5F311F"/>
                </a:solidFill>
                <a:latin typeface="Calibri" pitchFamily="34" charset="0"/>
                <a:cs typeface="Calibri" pitchFamily="34" charset="0"/>
              </a:rPr>
            </a:br>
            <a:r>
              <a:rPr lang="ru-RU" sz="3200" b="1" dirty="0" smtClean="0">
                <a:solidFill>
                  <a:srgbClr val="5F311F"/>
                </a:solidFill>
                <a:latin typeface="Calibri" pitchFamily="34" charset="0"/>
                <a:cs typeface="Calibri" pitchFamily="34" charset="0"/>
              </a:rPr>
              <a:t> мы ориентируемся в </a:t>
            </a:r>
            <a:r>
              <a:rPr lang="ru-RU" sz="3200" b="1" dirty="0" err="1" smtClean="0">
                <a:solidFill>
                  <a:srgbClr val="5F311F"/>
                </a:solidFill>
                <a:latin typeface="Calibri" pitchFamily="34" charset="0"/>
                <a:cs typeface="Calibri" pitchFamily="34" charset="0"/>
              </a:rPr>
              <a:t>квесте</a:t>
            </a:r>
            <a:r>
              <a:rPr lang="ru-RU" sz="3200" b="1" dirty="0" smtClean="0">
                <a:solidFill>
                  <a:srgbClr val="5F311F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ru-RU" sz="3200" b="1" dirty="0" smtClean="0">
                <a:solidFill>
                  <a:srgbClr val="5F311F"/>
                </a:solidFill>
                <a:latin typeface="Calibri" pitchFamily="34" charset="0"/>
                <a:cs typeface="Calibri" pitchFamily="34" charset="0"/>
              </a:rPr>
            </a:br>
            <a:endParaRPr lang="ru-RU" sz="3200" b="1" dirty="0"/>
          </a:p>
        </p:txBody>
      </p:sp>
      <p:pic>
        <p:nvPicPr>
          <p:cNvPr id="3" name="Рисунок 2" descr="ryb;yfz gjkrf ,b,kbjntrb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7824" y="2492896"/>
            <a:ext cx="5688632" cy="2389308"/>
          </a:xfrm>
          <a:prstGeom prst="rect">
            <a:avLst/>
          </a:prstGeom>
          <a:ln w="38100" cap="sq">
            <a:solidFill>
              <a:srgbClr val="0099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unnamed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2280" y="1196752"/>
            <a:ext cx="1368152" cy="1368152"/>
          </a:xfrm>
          <a:prstGeom prst="rect">
            <a:avLst/>
          </a:prstGeom>
        </p:spPr>
      </p:pic>
      <p:pic>
        <p:nvPicPr>
          <p:cNvPr id="6" name="Рисунок 5" descr="Комисарова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1196752"/>
            <a:ext cx="1377346" cy="2061742"/>
          </a:xfrm>
          <a:prstGeom prst="rect">
            <a:avLst/>
          </a:prstGeom>
        </p:spPr>
      </p:pic>
      <p:pic>
        <p:nvPicPr>
          <p:cNvPr id="7" name="Рисунок 6" descr="литератураобложка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84" y="2708920"/>
            <a:ext cx="1535034" cy="1916832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 descr="обл перли.pn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1680" y="3573016"/>
            <a:ext cx="1630610" cy="2002319"/>
          </a:xfrm>
          <a:prstGeom prst="rect">
            <a:avLst/>
          </a:prstGeom>
          <a:ln w="38100" cap="sq">
            <a:solidFill>
              <a:srgbClr val="6633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 descr="обложка история.png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1800" y="4077072"/>
            <a:ext cx="1765859" cy="2461141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 descr="соднржистория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220072" y="4653136"/>
            <a:ext cx="3709690" cy="925510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4" name="Соединительная линия уступом 13"/>
          <p:cNvCxnSpPr>
            <a:stCxn id="11" idx="3"/>
            <a:endCxn id="12" idx="2"/>
          </p:cNvCxnSpPr>
          <p:nvPr/>
        </p:nvCxnSpPr>
        <p:spPr>
          <a:xfrm>
            <a:off x="4537659" y="5307643"/>
            <a:ext cx="2537258" cy="271003"/>
          </a:xfrm>
          <a:prstGeom prst="bentConnector4">
            <a:avLst>
              <a:gd name="adj1" fmla="val 13448"/>
              <a:gd name="adj2" fmla="val 184353"/>
            </a:avLst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>
          <a:xfrm>
            <a:off x="2375248" y="332656"/>
            <a:ext cx="6768752" cy="633412"/>
          </a:xfrm>
        </p:spPr>
        <p:txBody>
          <a:bodyPr/>
          <a:lstStyle/>
          <a:p>
            <a:pPr algn="l"/>
            <a:r>
              <a:rPr lang="ru-RU" altLang="ru-RU" sz="3200" dirty="0" smtClean="0">
                <a:solidFill>
                  <a:srgbClr val="CB5801"/>
                </a:solidFill>
                <a:latin typeface="Calibri" pitchFamily="34" charset="0"/>
                <a:cs typeface="Calibri" pitchFamily="34" charset="0"/>
              </a:rPr>
              <a:t>С 2018 ГОДА  В РОССИИ СТАРТУЕТ ДЕСЯТИЛЕТИЕ ДЕТСТВА</a:t>
            </a:r>
          </a:p>
        </p:txBody>
      </p:sp>
      <p:pic>
        <p:nvPicPr>
          <p:cNvPr id="3075" name="Объект 3"/>
          <p:cNvPicPr>
            <a:picLocks noGrp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9552" y="1124744"/>
            <a:ext cx="2304752" cy="2953048"/>
          </a:xfrm>
          <a:ln w="38100" cap="sq">
            <a:solidFill>
              <a:schemeClr val="accent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 descr="дети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19872" y="2996952"/>
            <a:ext cx="5255139" cy="2952180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149" name="Рисунок 4" descr="soleul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0425" y="1052513"/>
            <a:ext cx="2735263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Группа 18"/>
          <p:cNvGrpSpPr/>
          <p:nvPr/>
        </p:nvGrpSpPr>
        <p:grpSpPr>
          <a:xfrm>
            <a:off x="0" y="1628800"/>
            <a:ext cx="9144000" cy="4968551"/>
            <a:chOff x="0" y="1628800"/>
            <a:chExt cx="9144000" cy="4968551"/>
          </a:xfrm>
        </p:grpSpPr>
        <p:sp>
          <p:nvSpPr>
            <p:cNvPr id="20" name="Скругленный прямоугольник 19"/>
            <p:cNvSpPr/>
            <p:nvPr/>
          </p:nvSpPr>
          <p:spPr>
            <a:xfrm>
              <a:off x="0" y="1628800"/>
              <a:ext cx="9144000" cy="2235848"/>
            </a:xfrm>
            <a:prstGeom prst="roundRect">
              <a:avLst>
                <a:gd name="adj" fmla="val 10000"/>
              </a:avLst>
            </a:pr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2" name="Полилиния 21"/>
            <p:cNvSpPr/>
            <p:nvPr/>
          </p:nvSpPr>
          <p:spPr>
            <a:xfrm rot="21600000">
              <a:off x="274319" y="3864648"/>
              <a:ext cx="2686050" cy="2732703"/>
            </a:xfrm>
            <a:custGeom>
              <a:avLst/>
              <a:gdLst>
                <a:gd name="connsiteX0" fmla="*/ 282035 w 2686050"/>
                <a:gd name="connsiteY0" fmla="*/ 0 h 2732703"/>
                <a:gd name="connsiteX1" fmla="*/ 2404015 w 2686050"/>
                <a:gd name="connsiteY1" fmla="*/ 0 h 2732703"/>
                <a:gd name="connsiteX2" fmla="*/ 2603444 w 2686050"/>
                <a:gd name="connsiteY2" fmla="*/ 82606 h 2732703"/>
                <a:gd name="connsiteX3" fmla="*/ 2686050 w 2686050"/>
                <a:gd name="connsiteY3" fmla="*/ 282035 h 2732703"/>
                <a:gd name="connsiteX4" fmla="*/ 2686050 w 2686050"/>
                <a:gd name="connsiteY4" fmla="*/ 2732703 h 2732703"/>
                <a:gd name="connsiteX5" fmla="*/ 2686050 w 2686050"/>
                <a:gd name="connsiteY5" fmla="*/ 2732703 h 2732703"/>
                <a:gd name="connsiteX6" fmla="*/ 2686050 w 2686050"/>
                <a:gd name="connsiteY6" fmla="*/ 2732703 h 2732703"/>
                <a:gd name="connsiteX7" fmla="*/ 0 w 2686050"/>
                <a:gd name="connsiteY7" fmla="*/ 2732703 h 2732703"/>
                <a:gd name="connsiteX8" fmla="*/ 0 w 2686050"/>
                <a:gd name="connsiteY8" fmla="*/ 2732703 h 2732703"/>
                <a:gd name="connsiteX9" fmla="*/ 0 w 2686050"/>
                <a:gd name="connsiteY9" fmla="*/ 2732703 h 2732703"/>
                <a:gd name="connsiteX10" fmla="*/ 0 w 2686050"/>
                <a:gd name="connsiteY10" fmla="*/ 282035 h 2732703"/>
                <a:gd name="connsiteX11" fmla="*/ 82606 w 2686050"/>
                <a:gd name="connsiteY11" fmla="*/ 82606 h 2732703"/>
                <a:gd name="connsiteX12" fmla="*/ 282035 w 2686050"/>
                <a:gd name="connsiteY12" fmla="*/ 0 h 2732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86050" h="2732703">
                  <a:moveTo>
                    <a:pt x="2404015" y="2732703"/>
                  </a:moveTo>
                  <a:lnTo>
                    <a:pt x="282035" y="2732703"/>
                  </a:lnTo>
                  <a:cubicBezTo>
                    <a:pt x="207235" y="2732703"/>
                    <a:pt x="135498" y="2702988"/>
                    <a:pt x="82606" y="2650097"/>
                  </a:cubicBezTo>
                  <a:cubicBezTo>
                    <a:pt x="29714" y="2597205"/>
                    <a:pt x="0" y="2525468"/>
                    <a:pt x="0" y="2450668"/>
                  </a:cubicBez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86050" y="0"/>
                  </a:lnTo>
                  <a:lnTo>
                    <a:pt x="2686050" y="0"/>
                  </a:lnTo>
                  <a:lnTo>
                    <a:pt x="2686050" y="0"/>
                  </a:lnTo>
                  <a:lnTo>
                    <a:pt x="2686050" y="2450668"/>
                  </a:lnTo>
                  <a:cubicBezTo>
                    <a:pt x="2686050" y="2525468"/>
                    <a:pt x="2656335" y="2597205"/>
                    <a:pt x="2603444" y="2650097"/>
                  </a:cubicBezTo>
                  <a:cubicBezTo>
                    <a:pt x="2550552" y="2702989"/>
                    <a:pt x="2478815" y="2732703"/>
                    <a:pt x="2404015" y="2732703"/>
                  </a:cubicBezTo>
                  <a:close/>
                </a:path>
              </a:pathLst>
            </a:cu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60405" tIns="177800" rIns="260405" bIns="260405" numCol="1" spcCol="1270" anchor="t" anchorCtr="0">
              <a:noAutofit/>
            </a:bodyPr>
            <a:lstStyle/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500" b="1" kern="1200" dirty="0" smtClean="0">
                  <a:solidFill>
                    <a:srgbClr val="75330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Теоретические основы и опыт регионов</a:t>
              </a:r>
              <a:endParaRPr lang="ru-RU" sz="2500" kern="1200" dirty="0">
                <a:solidFill>
                  <a:srgbClr val="753301"/>
                </a:solidFill>
              </a:endParaRPr>
            </a:p>
          </p:txBody>
        </p:sp>
        <p:sp>
          <p:nvSpPr>
            <p:cNvPr id="24" name="Полилиния 23"/>
            <p:cNvSpPr/>
            <p:nvPr/>
          </p:nvSpPr>
          <p:spPr>
            <a:xfrm rot="21600000">
              <a:off x="3228974" y="3864647"/>
              <a:ext cx="2686050" cy="2732704"/>
            </a:xfrm>
            <a:custGeom>
              <a:avLst/>
              <a:gdLst>
                <a:gd name="connsiteX0" fmla="*/ 282035 w 2686050"/>
                <a:gd name="connsiteY0" fmla="*/ 0 h 2732703"/>
                <a:gd name="connsiteX1" fmla="*/ 2404015 w 2686050"/>
                <a:gd name="connsiteY1" fmla="*/ 0 h 2732703"/>
                <a:gd name="connsiteX2" fmla="*/ 2603444 w 2686050"/>
                <a:gd name="connsiteY2" fmla="*/ 82606 h 2732703"/>
                <a:gd name="connsiteX3" fmla="*/ 2686050 w 2686050"/>
                <a:gd name="connsiteY3" fmla="*/ 282035 h 2732703"/>
                <a:gd name="connsiteX4" fmla="*/ 2686050 w 2686050"/>
                <a:gd name="connsiteY4" fmla="*/ 2732703 h 2732703"/>
                <a:gd name="connsiteX5" fmla="*/ 2686050 w 2686050"/>
                <a:gd name="connsiteY5" fmla="*/ 2732703 h 2732703"/>
                <a:gd name="connsiteX6" fmla="*/ 2686050 w 2686050"/>
                <a:gd name="connsiteY6" fmla="*/ 2732703 h 2732703"/>
                <a:gd name="connsiteX7" fmla="*/ 0 w 2686050"/>
                <a:gd name="connsiteY7" fmla="*/ 2732703 h 2732703"/>
                <a:gd name="connsiteX8" fmla="*/ 0 w 2686050"/>
                <a:gd name="connsiteY8" fmla="*/ 2732703 h 2732703"/>
                <a:gd name="connsiteX9" fmla="*/ 0 w 2686050"/>
                <a:gd name="connsiteY9" fmla="*/ 2732703 h 2732703"/>
                <a:gd name="connsiteX10" fmla="*/ 0 w 2686050"/>
                <a:gd name="connsiteY10" fmla="*/ 282035 h 2732703"/>
                <a:gd name="connsiteX11" fmla="*/ 82606 w 2686050"/>
                <a:gd name="connsiteY11" fmla="*/ 82606 h 2732703"/>
                <a:gd name="connsiteX12" fmla="*/ 282035 w 2686050"/>
                <a:gd name="connsiteY12" fmla="*/ 0 h 2732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86050" h="2732703">
                  <a:moveTo>
                    <a:pt x="2404015" y="2732703"/>
                  </a:moveTo>
                  <a:lnTo>
                    <a:pt x="282035" y="2732703"/>
                  </a:lnTo>
                  <a:cubicBezTo>
                    <a:pt x="207235" y="2732703"/>
                    <a:pt x="135498" y="2702988"/>
                    <a:pt x="82606" y="2650097"/>
                  </a:cubicBezTo>
                  <a:cubicBezTo>
                    <a:pt x="29714" y="2597205"/>
                    <a:pt x="0" y="2525468"/>
                    <a:pt x="0" y="2450668"/>
                  </a:cubicBez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86050" y="0"/>
                  </a:lnTo>
                  <a:lnTo>
                    <a:pt x="2686050" y="0"/>
                  </a:lnTo>
                  <a:lnTo>
                    <a:pt x="2686050" y="0"/>
                  </a:lnTo>
                  <a:lnTo>
                    <a:pt x="2686050" y="2450668"/>
                  </a:lnTo>
                  <a:cubicBezTo>
                    <a:pt x="2686050" y="2525468"/>
                    <a:pt x="2656335" y="2597205"/>
                    <a:pt x="2603444" y="2650097"/>
                  </a:cubicBezTo>
                  <a:cubicBezTo>
                    <a:pt x="2550552" y="2702989"/>
                    <a:pt x="2478815" y="2732703"/>
                    <a:pt x="2404015" y="2732703"/>
                  </a:cubicBezTo>
                  <a:close/>
                </a:path>
              </a:pathLst>
            </a:cu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60405" tIns="177801" rIns="260405" bIns="260405" numCol="1" spcCol="1270" anchor="t" anchorCtr="0">
              <a:noAutofit/>
            </a:bodyPr>
            <a:lstStyle/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500" b="1" kern="1200" dirty="0" smtClean="0">
                  <a:solidFill>
                    <a:srgbClr val="75330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Все пособия по основным направлениям</a:t>
              </a:r>
              <a:endParaRPr lang="ru-RU" sz="2500" kern="1200" dirty="0">
                <a:solidFill>
                  <a:srgbClr val="753301"/>
                </a:solidFill>
              </a:endParaRPr>
            </a:p>
          </p:txBody>
        </p:sp>
        <p:sp>
          <p:nvSpPr>
            <p:cNvPr id="25" name="Скругленный прямоугольник 24"/>
            <p:cNvSpPr/>
            <p:nvPr/>
          </p:nvSpPr>
          <p:spPr>
            <a:xfrm>
              <a:off x="6183630" y="1926913"/>
              <a:ext cx="2686050" cy="1639622"/>
            </a:xfrm>
            <a:prstGeom prst="roundRect">
              <a:avLst>
                <a:gd name="adj" fmla="val 10000"/>
              </a:avLst>
            </a:prstGeom>
            <a:blipFill rotWithShape="0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z="300000"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6" name="Полилиния 25"/>
            <p:cNvSpPr/>
            <p:nvPr/>
          </p:nvSpPr>
          <p:spPr>
            <a:xfrm rot="21600000">
              <a:off x="6183630" y="3864648"/>
              <a:ext cx="2686050" cy="2732703"/>
            </a:xfrm>
            <a:custGeom>
              <a:avLst/>
              <a:gdLst>
                <a:gd name="connsiteX0" fmla="*/ 282035 w 2686050"/>
                <a:gd name="connsiteY0" fmla="*/ 0 h 2732703"/>
                <a:gd name="connsiteX1" fmla="*/ 2404015 w 2686050"/>
                <a:gd name="connsiteY1" fmla="*/ 0 h 2732703"/>
                <a:gd name="connsiteX2" fmla="*/ 2603444 w 2686050"/>
                <a:gd name="connsiteY2" fmla="*/ 82606 h 2732703"/>
                <a:gd name="connsiteX3" fmla="*/ 2686050 w 2686050"/>
                <a:gd name="connsiteY3" fmla="*/ 282035 h 2732703"/>
                <a:gd name="connsiteX4" fmla="*/ 2686050 w 2686050"/>
                <a:gd name="connsiteY4" fmla="*/ 2732703 h 2732703"/>
                <a:gd name="connsiteX5" fmla="*/ 2686050 w 2686050"/>
                <a:gd name="connsiteY5" fmla="*/ 2732703 h 2732703"/>
                <a:gd name="connsiteX6" fmla="*/ 2686050 w 2686050"/>
                <a:gd name="connsiteY6" fmla="*/ 2732703 h 2732703"/>
                <a:gd name="connsiteX7" fmla="*/ 0 w 2686050"/>
                <a:gd name="connsiteY7" fmla="*/ 2732703 h 2732703"/>
                <a:gd name="connsiteX8" fmla="*/ 0 w 2686050"/>
                <a:gd name="connsiteY8" fmla="*/ 2732703 h 2732703"/>
                <a:gd name="connsiteX9" fmla="*/ 0 w 2686050"/>
                <a:gd name="connsiteY9" fmla="*/ 2732703 h 2732703"/>
                <a:gd name="connsiteX10" fmla="*/ 0 w 2686050"/>
                <a:gd name="connsiteY10" fmla="*/ 282035 h 2732703"/>
                <a:gd name="connsiteX11" fmla="*/ 82606 w 2686050"/>
                <a:gd name="connsiteY11" fmla="*/ 82606 h 2732703"/>
                <a:gd name="connsiteX12" fmla="*/ 282035 w 2686050"/>
                <a:gd name="connsiteY12" fmla="*/ 0 h 2732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86050" h="2732703">
                  <a:moveTo>
                    <a:pt x="2404015" y="2732703"/>
                  </a:moveTo>
                  <a:lnTo>
                    <a:pt x="282035" y="2732703"/>
                  </a:lnTo>
                  <a:cubicBezTo>
                    <a:pt x="207235" y="2732703"/>
                    <a:pt x="135498" y="2702988"/>
                    <a:pt x="82606" y="2650097"/>
                  </a:cubicBezTo>
                  <a:cubicBezTo>
                    <a:pt x="29714" y="2597205"/>
                    <a:pt x="0" y="2525468"/>
                    <a:pt x="0" y="2450668"/>
                  </a:cubicBez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86050" y="0"/>
                  </a:lnTo>
                  <a:lnTo>
                    <a:pt x="2686050" y="0"/>
                  </a:lnTo>
                  <a:lnTo>
                    <a:pt x="2686050" y="0"/>
                  </a:lnTo>
                  <a:lnTo>
                    <a:pt x="2686050" y="2450668"/>
                  </a:lnTo>
                  <a:cubicBezTo>
                    <a:pt x="2686050" y="2525468"/>
                    <a:pt x="2656335" y="2597205"/>
                    <a:pt x="2603444" y="2650097"/>
                  </a:cubicBezTo>
                  <a:cubicBezTo>
                    <a:pt x="2550552" y="2702989"/>
                    <a:pt x="2478815" y="2732703"/>
                    <a:pt x="2404015" y="2732703"/>
                  </a:cubicBezTo>
                  <a:close/>
                </a:path>
              </a:pathLst>
            </a:cu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60405" tIns="177800" rIns="260405" bIns="260405" numCol="1" spcCol="1270" anchor="t" anchorCtr="0">
              <a:noAutofit/>
            </a:bodyPr>
            <a:lstStyle/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500" b="1" kern="1200" dirty="0" smtClean="0">
                  <a:solidFill>
                    <a:srgbClr val="75330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Воспитание, социализация, проектная деятельность</a:t>
              </a:r>
              <a:endParaRPr lang="ru-RU" sz="2500" b="1" kern="1200" dirty="0">
                <a:solidFill>
                  <a:srgbClr val="75330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7" name="Picture 5" descr="17713_Obz_Artuh_Up_1_Obl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4048" y="1916832"/>
            <a:ext cx="1032647" cy="1433723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13" name="Picture 15" descr="17750_Vne_Pahom_M_3_FGOS_Obl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9992" y="1916832"/>
            <a:ext cx="1080120" cy="1452453"/>
          </a:xfrm>
          <a:prstGeom prst="rect">
            <a:avLst/>
          </a:prstGeom>
          <a:noFill/>
          <a:ln w="6350">
            <a:solidFill>
              <a:srgbClr val="F59433"/>
            </a:solidFill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195736" y="0"/>
            <a:ext cx="734494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kern="50" dirty="0">
                <a:solidFill>
                  <a:srgbClr val="F168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Lucida Sans Unicode" panose="020B0602030504020204" pitchFamily="34" charset="0"/>
                <a:cs typeface="Calibri" panose="020F0502020204030204" pitchFamily="34" charset="0"/>
              </a:rPr>
              <a:t>Компоненты </a:t>
            </a:r>
            <a:r>
              <a:rPr lang="ru-RU" sz="3200" b="1" kern="50" dirty="0" smtClean="0">
                <a:solidFill>
                  <a:srgbClr val="F168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Lucida Sans Unicode" panose="020B0602030504020204" pitchFamily="34" charset="0"/>
                <a:cs typeface="Calibri" panose="020F0502020204030204" pitchFamily="34" charset="0"/>
              </a:rPr>
              <a:t>системы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kern="50" dirty="0" smtClean="0">
                <a:solidFill>
                  <a:srgbClr val="F168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Lucida Sans Unicode" panose="020B0602030504020204" pitchFamily="34" charset="0"/>
                <a:cs typeface="Calibri" panose="020F0502020204030204" pitchFamily="34" charset="0"/>
              </a:rPr>
              <a:t> </a:t>
            </a:r>
            <a:r>
              <a:rPr lang="ru-RU" sz="3200" b="1" kern="50" dirty="0">
                <a:solidFill>
                  <a:srgbClr val="F168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Lucida Sans Unicode" panose="020B0602030504020204" pitchFamily="34" charset="0"/>
                <a:cs typeface="Calibri" panose="020F0502020204030204" pitchFamily="34" charset="0"/>
              </a:rPr>
              <a:t>внеурочной деятельности </a:t>
            </a:r>
            <a:endParaRPr lang="ru-RU" sz="3200" b="1" kern="50" dirty="0" smtClean="0">
              <a:solidFill>
                <a:srgbClr val="F1680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Lucida Sans Unicode" panose="020B0602030504020204" pitchFamily="34" charset="0"/>
              <a:cs typeface="Calibri" panose="020F0502020204030204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kern="50" dirty="0" smtClean="0">
                <a:solidFill>
                  <a:srgbClr val="F168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Lucida Sans Unicode" panose="020B0602030504020204" pitchFamily="34" charset="0"/>
                <a:cs typeface="Calibri" panose="020F0502020204030204" pitchFamily="34" charset="0"/>
              </a:rPr>
              <a:t>издательства «Русское слово»</a:t>
            </a:r>
            <a:endParaRPr lang="ru-RU" sz="3200" b="1" kern="0" dirty="0">
              <a:solidFill>
                <a:srgbClr val="F1680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1680" y="1916832"/>
            <a:ext cx="1021801" cy="1440160"/>
          </a:xfrm>
          <a:prstGeom prst="rect">
            <a:avLst/>
          </a:prstGeom>
          <a:ln w="38100" cap="sq">
            <a:solidFill>
              <a:schemeClr val="accent6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5" descr="17707_Vne_Vagne_M_Proektn_Kaledoskop_Obl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9912" y="1916832"/>
            <a:ext cx="1032384" cy="1458448"/>
          </a:xfrm>
          <a:prstGeom prst="rect">
            <a:avLst/>
          </a:prstGeom>
          <a:noFill/>
          <a:ln w="6350">
            <a:solidFill>
              <a:srgbClr val="F59433"/>
            </a:solidFill>
            <a:miter lim="800000"/>
            <a:headEnd/>
            <a:tailEnd/>
          </a:ln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1916832"/>
            <a:ext cx="1080120" cy="1440160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7824" y="1916832"/>
            <a:ext cx="1182372" cy="1497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хема 6"/>
          <p:cNvGraphicFramePr/>
          <p:nvPr/>
        </p:nvGraphicFramePr>
        <p:xfrm>
          <a:off x="0" y="1052736"/>
          <a:ext cx="9144000" cy="5805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1" name="Picture 8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47174" y="764705"/>
            <a:ext cx="966996" cy="1224136"/>
          </a:xfrm>
          <a:prstGeom prst="rect">
            <a:avLst/>
          </a:prstGeom>
          <a:noFill/>
          <a:ln w="6350">
            <a:solidFill>
              <a:srgbClr val="336699"/>
            </a:solidFill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267744" y="188913"/>
            <a:ext cx="7416824" cy="10779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ru-RU" sz="3200" b="1" kern="50" dirty="0">
                <a:solidFill>
                  <a:srgbClr val="F168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Lucida Sans Unicode" panose="020B0602030504020204" pitchFamily="34" charset="0"/>
                <a:cs typeface="Calibri" panose="020F0502020204030204" pitchFamily="34" charset="0"/>
              </a:rPr>
              <a:t>Пособия издательства </a:t>
            </a:r>
            <a:r>
              <a:rPr lang="ru-RU" sz="3200" b="1" kern="50" dirty="0" smtClean="0">
                <a:solidFill>
                  <a:srgbClr val="F168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Lucida Sans Unicode" panose="020B0602030504020204" pitchFamily="34" charset="0"/>
                <a:cs typeface="Calibri" panose="020F0502020204030204" pitchFamily="34" charset="0"/>
              </a:rPr>
              <a:t>по основным направлениям  </a:t>
            </a:r>
            <a:endParaRPr lang="ru-RU" sz="3200" b="1" dirty="0">
              <a:solidFill>
                <a:srgbClr val="F1680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Рисунок 7" descr="unnamed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3928" y="3356992"/>
            <a:ext cx="1140718" cy="1140718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196752"/>
            <a:ext cx="1182372" cy="1497981"/>
          </a:xfrm>
          <a:prstGeom prst="rect">
            <a:avLst/>
          </a:prstGeom>
          <a:ln w="38100" cap="sq">
            <a:solidFill>
              <a:schemeClr val="accent1">
                <a:lumMod val="9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2" descr="17715_Vne_Maxim_M_FGOS_Obl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3789040"/>
            <a:ext cx="1048334" cy="1376065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12" name="Picture 3" descr="17717_Vne_Maxim_D_I_FGOS_1212_rad_Obl_kr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4509120"/>
            <a:ext cx="971706" cy="1275482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13" name="Picture 4" descr="17718_Vne_Maxim_D_II_FGOS_Obl_kr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4941168"/>
            <a:ext cx="967433" cy="1248868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7670" y="4869160"/>
            <a:ext cx="972563" cy="1304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" descr="17710_Vne_Bakun_U_1-4_Obl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56376" y="4077072"/>
            <a:ext cx="1047858" cy="1413371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16" name="Picture 5" descr="17713_Obz_Artuh_Up_1_Obl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2360" y="3212976"/>
            <a:ext cx="960639" cy="1333748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17" name="Picture 3" descr="17742_Vne_Anish_P_3-4_FGOS_Obl"/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84368" y="1196752"/>
            <a:ext cx="991716" cy="1249988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18" name="Picture 4" descr="кек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5301208"/>
            <a:ext cx="1035646" cy="1262881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2060848"/>
            <a:ext cx="1080120" cy="1588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3" descr="шгшг"/>
          <p:cNvPicPr>
            <a:picLocks noChangeAspect="1" noChangeArrowheads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8304" y="2132856"/>
            <a:ext cx="995521" cy="146437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132F55-1E9D-42DF-B870-354142C1BC0F}" type="slidenum">
              <a:rPr lang="ru-RU" altLang="ru-RU" smtClean="0">
                <a:solidFill>
                  <a:srgbClr val="000000"/>
                </a:solidFill>
              </a:rPr>
              <a:pPr>
                <a:defRPr/>
              </a:pPr>
              <a:t>43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ZO_obl_RbK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51500" y="404813"/>
            <a:ext cx="1703388" cy="251777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1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2080" y="1196752"/>
            <a:ext cx="1384077" cy="1777086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836712"/>
            <a:ext cx="4464496" cy="1600200"/>
          </a:xfrm>
        </p:spPr>
        <p:txBody>
          <a:bodyPr/>
          <a:lstStyle/>
          <a:p>
            <a:pPr algn="ctr"/>
            <a:r>
              <a:rPr lang="ru-RU" sz="3200" b="1" i="1" spc="300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3200" b="1" i="1" spc="300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3200" b="1" i="1" spc="300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3200" b="1" i="1" spc="300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Шадрина</a:t>
            </a:r>
            <a:b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200" b="0" i="1" dirty="0" smtClean="0">
                <a:solidFill>
                  <a:schemeClr val="accent2">
                    <a:lumMod val="75000"/>
                  </a:schemeClr>
                </a:solidFill>
              </a:rPr>
              <a:t>Элла Анатольевна</a:t>
            </a:r>
            <a:endParaRPr lang="ru-RU" sz="3200" b="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1520" y="2348880"/>
            <a:ext cx="4680520" cy="3808140"/>
          </a:xfrm>
        </p:spPr>
        <p:txBody>
          <a:bodyPr/>
          <a:lstStyle/>
          <a:p>
            <a:r>
              <a:rPr lang="ru-RU" sz="3200" b="1" dirty="0" smtClean="0">
                <a:solidFill>
                  <a:srgbClr val="CC3300"/>
                </a:solidFill>
              </a:rPr>
              <a:t>Методист </a:t>
            </a:r>
          </a:p>
          <a:p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</a:rPr>
              <a:t>по </a:t>
            </a:r>
            <a:r>
              <a:rPr lang="ru-RU" sz="3200" i="1" dirty="0" smtClean="0">
                <a:solidFill>
                  <a:schemeClr val="accent2">
                    <a:lumMod val="75000"/>
                  </a:schemeClr>
                </a:solidFill>
              </a:rPr>
              <a:t>эстетическому</a:t>
            </a: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</a:rPr>
              <a:t> циклу издательства </a:t>
            </a:r>
          </a:p>
          <a:p>
            <a:r>
              <a:rPr lang="ru-RU" sz="3200" b="1" dirty="0" smtClean="0">
                <a:solidFill>
                  <a:srgbClr val="CC3300"/>
                </a:solidFill>
              </a:rPr>
              <a:t>«Русское слово» </a:t>
            </a:r>
          </a:p>
          <a:p>
            <a:r>
              <a:rPr lang="ru-RU" sz="3200" dirty="0" smtClean="0">
                <a:solidFill>
                  <a:srgbClr val="CC3300"/>
                </a:solidFill>
              </a:rPr>
              <a:t> </a:t>
            </a:r>
            <a:r>
              <a:rPr lang="en-US" sz="4000" dirty="0" smtClean="0">
                <a:solidFill>
                  <a:schemeClr val="accent2">
                    <a:lumMod val="75000"/>
                  </a:schemeClr>
                </a:solidFill>
              </a:rPr>
              <a:t>E-mail</a:t>
            </a:r>
            <a:r>
              <a:rPr lang="ru-RU" sz="4000" dirty="0" smtClean="0">
                <a:solidFill>
                  <a:schemeClr val="accent2">
                    <a:lumMod val="75000"/>
                  </a:schemeClr>
                </a:solidFill>
              </a:rPr>
              <a:t>: 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</a:rPr>
              <a:t>shadrina@russlo.ru</a:t>
            </a:r>
            <a:endParaRPr lang="ru-RU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Рисунок 5" descr="IZO_PR_KURS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40650" y="260350"/>
            <a:ext cx="1079500" cy="1598613"/>
          </a:xfrm>
          <a:prstGeom prst="rect">
            <a:avLst/>
          </a:prstGeom>
          <a:ln w="6350">
            <a:solidFill>
              <a:schemeClr val="bg1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59563" y="765175"/>
            <a:ext cx="1558925" cy="199707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092950" y="1557338"/>
            <a:ext cx="1444625" cy="17907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6016" y="620688"/>
            <a:ext cx="1262063" cy="11398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 descr="IZO_obl_RbK22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004048" y="2564904"/>
            <a:ext cx="1512887" cy="22352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444208" y="2708920"/>
            <a:ext cx="1054100" cy="149066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580112" y="3284984"/>
            <a:ext cx="1558925" cy="199707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Рисунок 13" descr="кнуч_РЫТ2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228184" y="3861048"/>
            <a:ext cx="1447800" cy="179387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788024" y="4005064"/>
            <a:ext cx="1539875" cy="2006600"/>
          </a:xfrm>
          <a:prstGeom prst="rect">
            <a:avLst/>
          </a:prstGeom>
          <a:ln w="3175">
            <a:solidFill>
              <a:schemeClr val="bg1">
                <a:lumMod val="7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437113" y="5156647"/>
            <a:ext cx="1079500" cy="104933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8" name="Прямоугольник 17"/>
          <p:cNvSpPr/>
          <p:nvPr/>
        </p:nvSpPr>
        <p:spPr>
          <a:xfrm>
            <a:off x="2195736" y="5949280"/>
            <a:ext cx="462498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i="1" spc="300" dirty="0" smtClean="0">
                <a:solidFill>
                  <a:schemeClr val="accent2">
                    <a:lumMod val="75000"/>
                  </a:schemeClr>
                </a:solidFill>
                <a:latin typeface="Gabriola" pitchFamily="82" charset="0"/>
              </a:rPr>
              <a:t>Спасибо за внимание!</a:t>
            </a:r>
            <a:endParaRPr lang="ru-RU" sz="4000" dirty="0">
              <a:latin typeface="Gabriola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Схема 18"/>
          <p:cNvGraphicFramePr/>
          <p:nvPr/>
        </p:nvGraphicFramePr>
        <p:xfrm>
          <a:off x="0" y="1484784"/>
          <a:ext cx="9144000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171" name="Заголовок 1"/>
          <p:cNvSpPr>
            <a:spLocks noGrp="1"/>
          </p:cNvSpPr>
          <p:nvPr>
            <p:ph type="title"/>
          </p:nvPr>
        </p:nvSpPr>
        <p:spPr>
          <a:xfrm>
            <a:off x="430212" y="476672"/>
            <a:ext cx="8713788" cy="649287"/>
          </a:xfrm>
        </p:spPr>
        <p:txBody>
          <a:bodyPr/>
          <a:lstStyle/>
          <a:p>
            <a:r>
              <a:rPr lang="ru-RU" altLang="ru-RU" sz="3600" b="1" dirty="0" smtClean="0">
                <a:solidFill>
                  <a:srgbClr val="CB5801"/>
                </a:solidFill>
                <a:latin typeface="Calibri" pitchFamily="34" charset="0"/>
                <a:cs typeface="Calibri" pitchFamily="34" charset="0"/>
              </a:rPr>
              <a:t>Новая стратегия</a:t>
            </a:r>
            <a:br>
              <a:rPr lang="ru-RU" altLang="ru-RU" sz="3600" b="1" dirty="0" smtClean="0">
                <a:solidFill>
                  <a:srgbClr val="CB5801"/>
                </a:solidFill>
                <a:latin typeface="Calibri" pitchFamily="34" charset="0"/>
                <a:cs typeface="Calibri" pitchFamily="34" charset="0"/>
              </a:rPr>
            </a:br>
            <a:r>
              <a:rPr lang="ru-RU" altLang="ru-RU" sz="3600" b="1" dirty="0" smtClean="0">
                <a:solidFill>
                  <a:srgbClr val="CB5801"/>
                </a:solidFill>
                <a:latin typeface="Calibri" pitchFamily="34" charset="0"/>
                <a:cs typeface="Calibri" pitchFamily="34" charset="0"/>
              </a:rPr>
              <a:t> «Десятилетия детства 2018 – 2027 гг.»</a:t>
            </a:r>
          </a:p>
        </p:txBody>
      </p:sp>
      <p:sp>
        <p:nvSpPr>
          <p:cNvPr id="7175" name="Объект 2"/>
          <p:cNvSpPr>
            <a:spLocks noGrp="1"/>
          </p:cNvSpPr>
          <p:nvPr>
            <p:ph idx="1"/>
          </p:nvPr>
        </p:nvSpPr>
        <p:spPr>
          <a:xfrm>
            <a:off x="539552" y="5661248"/>
            <a:ext cx="8229600" cy="800100"/>
          </a:xfrm>
        </p:spPr>
        <p:txBody>
          <a:bodyPr/>
          <a:lstStyle/>
          <a:p>
            <a:pPr marL="0" indent="0" algn="ctr">
              <a:buFontTx/>
              <a:buNone/>
            </a:pPr>
            <a:r>
              <a:rPr lang="ru-RU" altLang="ru-RU" sz="2000" b="1" dirty="0" smtClean="0">
                <a:solidFill>
                  <a:srgbClr val="A14601"/>
                </a:solidFill>
                <a:latin typeface="+mn-lt"/>
                <a:cs typeface="Calibri" pitchFamily="34" charset="0"/>
              </a:rPr>
              <a:t>Три составляющие стратегии мобилизация сил и ресурсов</a:t>
            </a:r>
          </a:p>
          <a:p>
            <a:pPr marL="0" indent="0">
              <a:buFontTx/>
              <a:buNone/>
            </a:pPr>
            <a:r>
              <a:rPr lang="ru-RU" altLang="ru-RU" dirty="0" smtClean="0">
                <a:solidFill>
                  <a:srgbClr val="CB5801"/>
                </a:solidFill>
              </a:rPr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1"/>
          </p:nvPr>
        </p:nvSpPr>
        <p:spPr>
          <a:xfrm>
            <a:off x="755576" y="3356992"/>
            <a:ext cx="8075240" cy="413305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2300" b="1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ru-RU" sz="2000" b="1" dirty="0">
              <a:solidFill>
                <a:schemeClr val="tx2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627784" y="404664"/>
            <a:ext cx="6120680" cy="1562472"/>
          </a:xfrm>
          <a:prstGeom prst="roundRect">
            <a:avLst/>
          </a:prstGeom>
          <a:solidFill>
            <a:srgbClr val="E0B97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altLang="ru-RU" sz="2800" b="1" dirty="0" smtClean="0">
                <a:solidFill>
                  <a:srgbClr val="733201"/>
                </a:solidFill>
                <a:latin typeface="Calibri" pitchFamily="34" charset="0"/>
                <a:cs typeface="Calibri" pitchFamily="34" charset="0"/>
              </a:rPr>
              <a:t>СОГЛАСНО </a:t>
            </a:r>
          </a:p>
          <a:p>
            <a:pPr algn="ctr"/>
            <a:r>
              <a:rPr lang="ru-RU" altLang="ru-RU" b="1" dirty="0" smtClean="0">
                <a:solidFill>
                  <a:srgbClr val="753301"/>
                </a:solidFill>
                <a:latin typeface="Calibri" pitchFamily="34" charset="0"/>
                <a:cs typeface="Calibri" pitchFamily="34" charset="0"/>
              </a:rPr>
              <a:t>Федеральному  базисному учебному плану для образовательных учреждений Российской Федерации </a:t>
            </a:r>
            <a:endParaRPr lang="ru-RU" b="1" dirty="0" smtClean="0">
              <a:solidFill>
                <a:srgbClr val="75330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059832" y="2204864"/>
            <a:ext cx="5868144" cy="447334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itchFamily="2" charset="2"/>
              <a:buChar char="q"/>
            </a:pPr>
            <a:r>
              <a:rPr lang="ru-RU" sz="2000" b="1" dirty="0" smtClean="0">
                <a:solidFill>
                  <a:srgbClr val="CB5801"/>
                </a:solidFill>
                <a:latin typeface="Arial" pitchFamily="34" charset="0"/>
                <a:cs typeface="Arial" pitchFamily="34" charset="0"/>
              </a:rPr>
              <a:t>     под внеурочной деятельностью следует понимать образовательную деятельность, осуществляемую в формах отличных от классно-урочной,</a:t>
            </a:r>
          </a:p>
          <a:p>
            <a:r>
              <a:rPr lang="ru-RU" sz="2000" b="1" dirty="0" smtClean="0">
                <a:solidFill>
                  <a:srgbClr val="CB5801"/>
                </a:solidFill>
                <a:latin typeface="Arial" pitchFamily="34" charset="0"/>
                <a:cs typeface="Arial" pitchFamily="34" charset="0"/>
              </a:rPr>
              <a:t> и направленную на достижение планируемых результатов освоения основной образовательной программы.</a:t>
            </a:r>
          </a:p>
          <a:p>
            <a:endParaRPr lang="ru-RU" sz="2000" b="1" dirty="0" smtClean="0">
              <a:solidFill>
                <a:srgbClr val="CB5801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q"/>
            </a:pPr>
            <a:r>
              <a:rPr lang="ru-RU" sz="2000" b="1" dirty="0" smtClean="0">
                <a:solidFill>
                  <a:srgbClr val="CB5801"/>
                </a:solidFill>
                <a:latin typeface="Arial" pitchFamily="34" charset="0"/>
                <a:cs typeface="Arial" pitchFamily="34" charset="0"/>
              </a:rPr>
              <a:t>     понятие                                      «внеурочная деятельность» </a:t>
            </a:r>
          </a:p>
          <a:p>
            <a:r>
              <a:rPr lang="ru-RU" sz="2000" b="1" dirty="0" smtClean="0">
                <a:solidFill>
                  <a:srgbClr val="CB5801"/>
                </a:solidFill>
                <a:latin typeface="Arial" pitchFamily="34" charset="0"/>
                <a:cs typeface="Arial" pitchFamily="34" charset="0"/>
              </a:rPr>
              <a:t>рассматривается </a:t>
            </a:r>
            <a:r>
              <a:rPr lang="ru-RU" sz="2000" b="1" u="sng" dirty="0" smtClean="0">
                <a:solidFill>
                  <a:srgbClr val="CB5801"/>
                </a:solidFill>
                <a:latin typeface="Arial" pitchFamily="34" charset="0"/>
                <a:cs typeface="Arial" pitchFamily="34" charset="0"/>
              </a:rPr>
              <a:t>как неотъемлемая часть образовательного процесса.</a:t>
            </a:r>
            <a:endParaRPr lang="ru-RU" sz="2000" b="1" u="sng" dirty="0">
              <a:solidFill>
                <a:srgbClr val="CB580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3501008"/>
            <a:ext cx="1440160" cy="1930429"/>
          </a:xfrm>
          <a:prstGeom prst="rect">
            <a:avLst/>
          </a:prstGeom>
          <a:ln w="38100" cap="sq">
            <a:solidFill>
              <a:srgbClr val="0F9DB9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l_basispla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1700808"/>
            <a:ext cx="2250691" cy="1335410"/>
          </a:xfrm>
          <a:prstGeom prst="rect">
            <a:avLst/>
          </a:prstGeom>
          <a:ln w="38100" cap="sq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 descr="бонусы-300x256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9832" y="2204864"/>
            <a:ext cx="956282" cy="816027"/>
          </a:xfrm>
          <a:prstGeom prst="rect">
            <a:avLst/>
          </a:prstGeom>
        </p:spPr>
      </p:pic>
      <p:sp>
        <p:nvSpPr>
          <p:cNvPr id="11" name="Стрелка вправо 10"/>
          <p:cNvSpPr/>
          <p:nvPr/>
        </p:nvSpPr>
        <p:spPr>
          <a:xfrm>
            <a:off x="2555776" y="3068960"/>
            <a:ext cx="601035" cy="484632"/>
          </a:xfrm>
          <a:prstGeom prst="rightArrow">
            <a:avLst/>
          </a:prstGeom>
          <a:solidFill>
            <a:srgbClr val="E0B97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 descr="бонусы-300x256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9832" y="4653136"/>
            <a:ext cx="956282" cy="816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543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>
          <a:xfrm>
            <a:off x="2195736" y="188640"/>
            <a:ext cx="7128792" cy="1052513"/>
          </a:xfrm>
        </p:spPr>
        <p:txBody>
          <a:bodyPr/>
          <a:lstStyle/>
          <a:p>
            <a:pPr algn="l"/>
            <a:r>
              <a:rPr lang="ru-RU" altLang="ru-RU" sz="3200" b="1" dirty="0" smtClean="0">
                <a:solidFill>
                  <a:srgbClr val="CB5801"/>
                </a:solidFill>
              </a:rPr>
              <a:t>Внеурочная деятельность </a:t>
            </a:r>
            <a:r>
              <a:rPr lang="ru-RU" sz="3200" b="1" dirty="0" smtClean="0">
                <a:solidFill>
                  <a:srgbClr val="CB5801"/>
                </a:solidFill>
              </a:rPr>
              <a:t/>
            </a:r>
            <a:br>
              <a:rPr lang="ru-RU" sz="3200" b="1" dirty="0" smtClean="0">
                <a:solidFill>
                  <a:srgbClr val="CB5801"/>
                </a:solidFill>
              </a:rPr>
            </a:br>
            <a:r>
              <a:rPr lang="ru-RU" altLang="ru-RU" sz="2400" b="1" dirty="0" smtClean="0">
                <a:solidFill>
                  <a:srgbClr val="CB5801"/>
                </a:solidFill>
              </a:rPr>
              <a:t>как составная часть </a:t>
            </a:r>
            <a:br>
              <a:rPr lang="ru-RU" altLang="ru-RU" sz="2400" b="1" dirty="0" smtClean="0">
                <a:solidFill>
                  <a:srgbClr val="CB5801"/>
                </a:solidFill>
              </a:rPr>
            </a:br>
            <a:r>
              <a:rPr lang="ru-RU" altLang="ru-RU" sz="2400" b="1" dirty="0" smtClean="0">
                <a:solidFill>
                  <a:srgbClr val="CB5801"/>
                </a:solidFill>
              </a:rPr>
              <a:t>учебно-воспитательного процесса</a:t>
            </a:r>
          </a:p>
        </p:txBody>
      </p:sp>
      <p:graphicFrame>
        <p:nvGraphicFramePr>
          <p:cNvPr id="4" name="Схема 3"/>
          <p:cNvGraphicFramePr/>
          <p:nvPr/>
        </p:nvGraphicFramePr>
        <p:xfrm>
          <a:off x="-756592" y="1412776"/>
          <a:ext cx="7632848" cy="53012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Скругленный прямоугольник 4"/>
          <p:cNvSpPr/>
          <p:nvPr/>
        </p:nvSpPr>
        <p:spPr>
          <a:xfrm>
            <a:off x="6156325" y="1700213"/>
            <a:ext cx="2808288" cy="4897437"/>
          </a:xfrm>
          <a:prstGeom prst="roundRect">
            <a:avLst/>
          </a:prstGeom>
          <a:solidFill>
            <a:srgbClr val="FEDC92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ru-RU" dirty="0">
              <a:latin typeface="Calibri Light" pitchFamily="34" charset="0"/>
            </a:endParaRPr>
          </a:p>
        </p:txBody>
      </p:sp>
      <p:sp>
        <p:nvSpPr>
          <p:cNvPr id="19461" name="TextBox 5"/>
          <p:cNvSpPr txBox="1">
            <a:spLocks noChangeArrowheads="1"/>
          </p:cNvSpPr>
          <p:nvPr/>
        </p:nvSpPr>
        <p:spPr bwMode="auto">
          <a:xfrm>
            <a:off x="6119813" y="2205038"/>
            <a:ext cx="3024187" cy="397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2800" b="1" dirty="0">
                <a:solidFill>
                  <a:srgbClr val="960000"/>
                </a:solidFill>
                <a:latin typeface="Calibri Light" pitchFamily="34" charset="0"/>
              </a:rPr>
              <a:t>        ФГОС</a:t>
            </a:r>
          </a:p>
          <a:p>
            <a:pPr algn="ctr"/>
            <a:r>
              <a:rPr lang="ru-RU" altLang="ru-RU" sz="1400" i="1" dirty="0">
                <a:solidFill>
                  <a:srgbClr val="663300"/>
                </a:solidFill>
                <a:latin typeface="Calibri Light" pitchFamily="34" charset="0"/>
              </a:rPr>
              <a:t>на  внеурочную деятельность</a:t>
            </a:r>
            <a:r>
              <a:rPr lang="ru-RU" altLang="ru-RU" sz="1400" i="1" dirty="0">
                <a:latin typeface="Calibri Light" pitchFamily="34" charset="0"/>
              </a:rPr>
              <a:t>   </a:t>
            </a:r>
            <a:r>
              <a:rPr lang="ru-RU" altLang="ru-RU" sz="2000" b="1" dirty="0">
                <a:solidFill>
                  <a:srgbClr val="960000"/>
                </a:solidFill>
                <a:latin typeface="Calibri Light" pitchFamily="34" charset="0"/>
              </a:rPr>
              <a:t>отводит:</a:t>
            </a:r>
          </a:p>
          <a:p>
            <a:pPr algn="ctr"/>
            <a:endParaRPr lang="ru-RU" sz="2000" b="1" dirty="0">
              <a:solidFill>
                <a:srgbClr val="960000"/>
              </a:solidFill>
              <a:latin typeface="Calibri Light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2000" dirty="0">
                <a:latin typeface="Calibri Light" pitchFamily="34" charset="0"/>
              </a:rPr>
              <a:t> </a:t>
            </a:r>
            <a:r>
              <a:rPr lang="ru-RU" dirty="0">
                <a:solidFill>
                  <a:srgbClr val="663300"/>
                </a:solidFill>
                <a:latin typeface="Calibri Light" pitchFamily="34" charset="0"/>
              </a:rPr>
              <a:t>на начальную школу  </a:t>
            </a:r>
            <a:endParaRPr lang="ru-RU" dirty="0" smtClean="0">
              <a:solidFill>
                <a:srgbClr val="663300"/>
              </a:solidFill>
              <a:latin typeface="Calibri Light" pitchFamily="34" charset="0"/>
            </a:endParaRPr>
          </a:p>
          <a:p>
            <a:r>
              <a:rPr lang="ru-RU" smtClean="0">
                <a:solidFill>
                  <a:srgbClr val="663300"/>
                </a:solidFill>
                <a:latin typeface="Calibri Light" pitchFamily="34" charset="0"/>
              </a:rPr>
              <a:t> до       </a:t>
            </a:r>
            <a:r>
              <a:rPr lang="ru-RU" b="1" smtClean="0">
                <a:solidFill>
                  <a:srgbClr val="960000"/>
                </a:solidFill>
                <a:latin typeface="Calibri Light" pitchFamily="34" charset="0"/>
              </a:rPr>
              <a:t>1350</a:t>
            </a:r>
            <a:r>
              <a:rPr lang="en-US" b="1" dirty="0" smtClean="0">
                <a:solidFill>
                  <a:srgbClr val="960000"/>
                </a:solidFill>
                <a:latin typeface="Calibri Light" pitchFamily="34" charset="0"/>
              </a:rPr>
              <a:t> </a:t>
            </a:r>
            <a:r>
              <a:rPr lang="ru-RU" b="1" dirty="0" smtClean="0">
                <a:solidFill>
                  <a:srgbClr val="960000"/>
                </a:solidFill>
                <a:latin typeface="Calibri Light" pitchFamily="34" charset="0"/>
              </a:rPr>
              <a:t> </a:t>
            </a:r>
            <a:r>
              <a:rPr lang="ru-RU" dirty="0" smtClean="0">
                <a:solidFill>
                  <a:srgbClr val="663300"/>
                </a:solidFill>
                <a:latin typeface="Calibri Light" pitchFamily="34" charset="0"/>
              </a:rPr>
              <a:t>часов</a:t>
            </a:r>
            <a:endParaRPr lang="ru-RU" dirty="0">
              <a:solidFill>
                <a:srgbClr val="663300"/>
              </a:solidFill>
              <a:latin typeface="Calibri Light" pitchFamily="34" charset="0"/>
            </a:endParaRPr>
          </a:p>
          <a:p>
            <a:pPr>
              <a:buFont typeface="Wingdings" pitchFamily="2" charset="2"/>
              <a:buChar char="ü"/>
            </a:pPr>
            <a:endParaRPr lang="ru-RU" dirty="0">
              <a:solidFill>
                <a:srgbClr val="663300"/>
              </a:solidFill>
              <a:latin typeface="Calibri Light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dirty="0">
                <a:solidFill>
                  <a:srgbClr val="663300"/>
                </a:solidFill>
                <a:latin typeface="Calibri Light" pitchFamily="34" charset="0"/>
              </a:rPr>
              <a:t> на основную школу          до    </a:t>
            </a:r>
            <a:r>
              <a:rPr lang="ru-RU" b="1" dirty="0">
                <a:solidFill>
                  <a:srgbClr val="960000"/>
                </a:solidFill>
                <a:latin typeface="Calibri Light" pitchFamily="34" charset="0"/>
              </a:rPr>
              <a:t>1750</a:t>
            </a:r>
            <a:r>
              <a:rPr lang="ru-RU" dirty="0">
                <a:solidFill>
                  <a:srgbClr val="663300"/>
                </a:solidFill>
                <a:latin typeface="Calibri Light" pitchFamily="34" charset="0"/>
              </a:rPr>
              <a:t> </a:t>
            </a:r>
            <a:r>
              <a:rPr lang="ru-RU" dirty="0" smtClean="0">
                <a:solidFill>
                  <a:srgbClr val="663300"/>
                </a:solidFill>
                <a:latin typeface="Calibri Light" pitchFamily="34" charset="0"/>
              </a:rPr>
              <a:t> часов</a:t>
            </a:r>
            <a:endParaRPr lang="ru-RU" dirty="0">
              <a:solidFill>
                <a:srgbClr val="663300"/>
              </a:solidFill>
              <a:latin typeface="Calibri Light" pitchFamily="34" charset="0"/>
            </a:endParaRPr>
          </a:p>
          <a:p>
            <a:pPr>
              <a:buFont typeface="Wingdings" pitchFamily="2" charset="2"/>
              <a:buChar char="ü"/>
            </a:pPr>
            <a:endParaRPr lang="ru-RU" dirty="0">
              <a:solidFill>
                <a:srgbClr val="663300"/>
              </a:solidFill>
              <a:latin typeface="Calibri Light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dirty="0">
                <a:solidFill>
                  <a:srgbClr val="663300"/>
                </a:solidFill>
                <a:latin typeface="Calibri Light" pitchFamily="34" charset="0"/>
              </a:rPr>
              <a:t> на старшую школу </a:t>
            </a:r>
          </a:p>
          <a:p>
            <a:r>
              <a:rPr lang="ru-RU" dirty="0">
                <a:solidFill>
                  <a:srgbClr val="663300"/>
                </a:solidFill>
                <a:latin typeface="Calibri Light" pitchFamily="34" charset="0"/>
              </a:rPr>
              <a:t> до    </a:t>
            </a:r>
            <a:r>
              <a:rPr lang="ru-RU" b="1" dirty="0" smtClean="0">
                <a:solidFill>
                  <a:srgbClr val="960000"/>
                </a:solidFill>
                <a:latin typeface="Calibri Light" pitchFamily="34" charset="0"/>
              </a:rPr>
              <a:t>700</a:t>
            </a:r>
            <a:r>
              <a:rPr lang="ru-RU" dirty="0">
                <a:solidFill>
                  <a:srgbClr val="663300"/>
                </a:solidFill>
                <a:latin typeface="Calibri Light" pitchFamily="34" charset="0"/>
              </a:rPr>
              <a:t> </a:t>
            </a:r>
            <a:r>
              <a:rPr lang="ru-RU" dirty="0" smtClean="0">
                <a:solidFill>
                  <a:srgbClr val="663300"/>
                </a:solidFill>
                <a:latin typeface="Calibri Light" pitchFamily="34" charset="0"/>
              </a:rPr>
              <a:t> </a:t>
            </a:r>
            <a:r>
              <a:rPr lang="ru-RU" dirty="0">
                <a:solidFill>
                  <a:srgbClr val="663300"/>
                </a:solidFill>
                <a:latin typeface="Calibri Light" pitchFamily="34" charset="0"/>
              </a:rPr>
              <a:t>часов</a:t>
            </a:r>
          </a:p>
          <a:p>
            <a:pPr algn="ctr"/>
            <a:endParaRPr lang="ru-RU" sz="2000" b="1" dirty="0">
              <a:solidFill>
                <a:srgbClr val="663300"/>
              </a:solidFill>
              <a:latin typeface="Calibri 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39752" y="0"/>
            <a:ext cx="625278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ru-RU" altLang="ru-RU" sz="3200" b="1" dirty="0">
                <a:solidFill>
                  <a:srgbClr val="CB580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Академическая наука </a:t>
            </a:r>
            <a:r>
              <a:rPr lang="ru-RU" altLang="ru-RU" sz="3200" b="1" dirty="0" smtClean="0">
                <a:solidFill>
                  <a:srgbClr val="CB580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 ФГОС </a:t>
            </a:r>
          </a:p>
          <a:p>
            <a:pPr algn="ctr" eaLnBrk="1" hangingPunct="1">
              <a:defRPr/>
            </a:pPr>
            <a:r>
              <a:rPr lang="ru-RU" altLang="ru-RU" sz="3200" b="1" dirty="0" smtClean="0">
                <a:solidFill>
                  <a:srgbClr val="CB580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во внеурочной деятельности</a:t>
            </a:r>
            <a:endParaRPr lang="ru-RU" altLang="ru-RU" sz="3200" b="1" dirty="0">
              <a:solidFill>
                <a:srgbClr val="CB580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072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196752"/>
            <a:ext cx="2748387" cy="3855220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0727" name="Прямоугольник 7"/>
          <p:cNvSpPr>
            <a:spLocks noChangeArrowheads="1"/>
          </p:cNvSpPr>
          <p:nvPr/>
        </p:nvSpPr>
        <p:spPr bwMode="auto">
          <a:xfrm>
            <a:off x="0" y="5157192"/>
            <a:ext cx="9217024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altLang="ru-RU" sz="1600" b="1" dirty="0">
                <a:solidFill>
                  <a:srgbClr val="005000"/>
                </a:solidFill>
                <a:latin typeface="Calibri" pitchFamily="34" charset="0"/>
                <a:cs typeface="Calibri" pitchFamily="34" charset="0"/>
              </a:rPr>
              <a:t>Авторы</a:t>
            </a:r>
            <a:r>
              <a:rPr lang="ru-RU" altLang="ru-RU" sz="1600" dirty="0" smtClean="0">
                <a:solidFill>
                  <a:srgbClr val="005000"/>
                </a:solidFill>
                <a:latin typeface="Calibri" pitchFamily="34" charset="0"/>
                <a:cs typeface="Calibri" pitchFamily="34" charset="0"/>
              </a:rPr>
              <a:t>:</a:t>
            </a:r>
          </a:p>
          <a:p>
            <a:r>
              <a:rPr lang="ru-RU" altLang="ru-RU" sz="1600" dirty="0" smtClean="0">
                <a:solidFill>
                  <a:srgbClr val="005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altLang="ru-RU" b="1" dirty="0" err="1">
                <a:solidFill>
                  <a:srgbClr val="005000"/>
                </a:solidFill>
                <a:latin typeface="Calibri" pitchFamily="34" charset="0"/>
                <a:cs typeface="Calibri" pitchFamily="34" charset="0"/>
              </a:rPr>
              <a:t>Е.Б.Евладова</a:t>
            </a:r>
            <a:r>
              <a:rPr lang="ru-RU" altLang="ru-RU" dirty="0" err="1">
                <a:solidFill>
                  <a:srgbClr val="005000"/>
                </a:solidFill>
                <a:latin typeface="Calibri" pitchFamily="34" charset="0"/>
                <a:cs typeface="Calibri" pitchFamily="34" charset="0"/>
              </a:rPr>
              <a:t>,д.п.н.,главный</a:t>
            </a:r>
            <a:r>
              <a:rPr lang="ru-RU" altLang="ru-RU" dirty="0">
                <a:solidFill>
                  <a:srgbClr val="005000"/>
                </a:solidFill>
                <a:latin typeface="Calibri" pitchFamily="34" charset="0"/>
                <a:cs typeface="Calibri" pitchFamily="34" charset="0"/>
              </a:rPr>
              <a:t> научный </a:t>
            </a:r>
            <a:r>
              <a:rPr lang="ru-RU" altLang="ru-RU" dirty="0" smtClean="0">
                <a:solidFill>
                  <a:srgbClr val="005000"/>
                </a:solidFill>
                <a:latin typeface="Calibri" pitchFamily="34" charset="0"/>
                <a:cs typeface="Calibri" pitchFamily="34" charset="0"/>
              </a:rPr>
              <a:t>сотрудник ГОУ </a:t>
            </a:r>
            <a:r>
              <a:rPr lang="ru-RU" altLang="ru-RU" dirty="0">
                <a:solidFill>
                  <a:srgbClr val="005000"/>
                </a:solidFill>
                <a:latin typeface="Calibri" pitchFamily="34" charset="0"/>
                <a:cs typeface="Calibri" pitchFamily="34" charset="0"/>
              </a:rPr>
              <a:t>РАО «Институт семьи и </a:t>
            </a:r>
            <a:r>
              <a:rPr lang="ru-RU" altLang="ru-RU" dirty="0" smtClean="0">
                <a:solidFill>
                  <a:srgbClr val="005000"/>
                </a:solidFill>
                <a:latin typeface="Calibri" pitchFamily="34" charset="0"/>
                <a:cs typeface="Calibri" pitchFamily="34" charset="0"/>
              </a:rPr>
              <a:t>воспитания»</a:t>
            </a:r>
            <a:endParaRPr lang="ru-RU" altLang="ru-RU" dirty="0">
              <a:solidFill>
                <a:srgbClr val="005000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ru-RU" altLang="ru-RU" b="1" dirty="0">
                <a:solidFill>
                  <a:srgbClr val="005000"/>
                </a:solidFill>
                <a:latin typeface="Calibri" pitchFamily="34" charset="0"/>
                <a:cs typeface="Calibri" pitchFamily="34" charset="0"/>
              </a:rPr>
              <a:t>Л.Г.Логинова</a:t>
            </a:r>
            <a:r>
              <a:rPr lang="ru-RU" altLang="ru-RU" dirty="0">
                <a:solidFill>
                  <a:srgbClr val="005000"/>
                </a:solidFill>
                <a:latin typeface="Calibri" pitchFamily="34" charset="0"/>
                <a:cs typeface="Calibri" pitchFamily="34" charset="0"/>
              </a:rPr>
              <a:t>, д.п.н., профессор кафедры педагогики и психологии ГОУ ВПО «Академия повышения квалификации и профессиональной </a:t>
            </a:r>
            <a:r>
              <a:rPr lang="ru-RU" altLang="ru-RU" dirty="0" smtClean="0">
                <a:solidFill>
                  <a:srgbClr val="005000"/>
                </a:solidFill>
                <a:latin typeface="Calibri" pitchFamily="34" charset="0"/>
                <a:cs typeface="Calibri" pitchFamily="34" charset="0"/>
              </a:rPr>
              <a:t>переподготовки работников </a:t>
            </a:r>
            <a:r>
              <a:rPr lang="ru-RU" altLang="ru-RU" dirty="0">
                <a:solidFill>
                  <a:srgbClr val="005000"/>
                </a:solidFill>
                <a:latin typeface="Calibri" pitchFamily="34" charset="0"/>
                <a:cs typeface="Calibri" pitchFamily="34" charset="0"/>
              </a:rPr>
              <a:t>образования</a:t>
            </a:r>
            <a:r>
              <a:rPr lang="ru-RU" altLang="ru-RU" dirty="0" smtClean="0">
                <a:solidFill>
                  <a:srgbClr val="005000"/>
                </a:solidFill>
                <a:latin typeface="Calibri" pitchFamily="34" charset="0"/>
                <a:cs typeface="Calibri" pitchFamily="34" charset="0"/>
              </a:rPr>
              <a:t>»</a:t>
            </a:r>
            <a:endParaRPr lang="ru-RU" altLang="ru-RU" dirty="0">
              <a:solidFill>
                <a:srgbClr val="005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Рисунок 7" descr="Евладова титул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3888" y="1196752"/>
            <a:ext cx="3033296" cy="3901585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 descr="Евладова содержание2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0152" y="3212976"/>
            <a:ext cx="2779723" cy="2083432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ru-RU" sz="3200" b="1" dirty="0" smtClean="0">
                <a:solidFill>
                  <a:srgbClr val="CB5801"/>
                </a:solidFill>
              </a:rPr>
              <a:t>Структура пособия</a:t>
            </a:r>
            <a:endParaRPr lang="ru-RU" sz="3200" b="1" dirty="0">
              <a:solidFill>
                <a:srgbClr val="CB5801"/>
              </a:solidFill>
            </a:endParaRPr>
          </a:p>
        </p:txBody>
      </p:sp>
      <p:graphicFrame>
        <p:nvGraphicFramePr>
          <p:cNvPr id="3" name="Схема 2"/>
          <p:cNvGraphicFramePr/>
          <p:nvPr/>
        </p:nvGraphicFramePr>
        <p:xfrm>
          <a:off x="323528" y="1052736"/>
          <a:ext cx="8496944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Рисунок 3" descr="бонусы-300x256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4368" y="5013176"/>
            <a:ext cx="1400706" cy="11952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5588</TotalTime>
  <Words>2332</Words>
  <Application>Microsoft Office PowerPoint</Application>
  <PresentationFormat>Экран (4:3)</PresentationFormat>
  <Paragraphs>353</Paragraphs>
  <Slides>45</Slides>
  <Notes>12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45</vt:i4>
      </vt:variant>
    </vt:vector>
  </HeadingPairs>
  <TitlesOfParts>
    <vt:vector size="48" baseType="lpstr">
      <vt:lpstr>Оформление по умолчанию</vt:lpstr>
      <vt:lpstr>1_Оформление по умолчанию</vt:lpstr>
      <vt:lpstr>2_Оформление по умолчанию</vt:lpstr>
      <vt:lpstr>Презентация PowerPoint</vt:lpstr>
      <vt:lpstr>Внеурочная деятельность  как пространство образовательной  и воспитательной среды  на примере учебных  и методических пособий  издательства “Русское слово”</vt:lpstr>
      <vt:lpstr>Презентация PowerPoint</vt:lpstr>
      <vt:lpstr>С 2018 ГОДА  В РОССИИ СТАРТУЕТ ДЕСЯТИЛЕТИЕ ДЕТСТВА</vt:lpstr>
      <vt:lpstr>Новая стратегия  «Десятилетия детства 2018 – 2027 гг.»</vt:lpstr>
      <vt:lpstr>Презентация PowerPoint</vt:lpstr>
      <vt:lpstr>Внеурочная деятельность  как составная часть  учебно-воспитательного процесса</vt:lpstr>
      <vt:lpstr>Презентация PowerPoint</vt:lpstr>
      <vt:lpstr>Структура пособия</vt:lpstr>
      <vt:lpstr>Внеурочная деятельность.  ЗАДАЧИ или  «образ предмета» </vt:lpstr>
      <vt:lpstr>Содержание методического пособия  Глава 3.4.  Классный руководитель — основной организатор внеурочной деятельности</vt:lpstr>
      <vt:lpstr>Функции классного руководителя</vt:lpstr>
      <vt:lpstr>Компетенции</vt:lpstr>
      <vt:lpstr>Компетенции</vt:lpstr>
      <vt:lpstr>Качества  классного руководителя как профессионала</vt:lpstr>
      <vt:lpstr>Заповеди  классного руководителя</vt:lpstr>
      <vt:lpstr>Проектная деятельность</vt:lpstr>
      <vt:lpstr>«Проектный калейдоскоп» </vt:lpstr>
      <vt:lpstr>«Проектный калейдоскоп» </vt:lpstr>
      <vt:lpstr>Четыре  «сами»…</vt:lpstr>
      <vt:lpstr>Презентация PowerPoint</vt:lpstr>
      <vt:lpstr>Презентация PowerPoint</vt:lpstr>
      <vt:lpstr>Презентация PowerPoint</vt:lpstr>
      <vt:lpstr>Проектная деятельность</vt:lpstr>
      <vt:lpstr>Проектная деятельность</vt:lpstr>
      <vt:lpstr>Проектная деятельность.  Профориентация.</vt:lpstr>
      <vt:lpstr>Презентация PowerPoint</vt:lpstr>
      <vt:lpstr>Презентация PowerPoint</vt:lpstr>
      <vt:lpstr>Презентация PowerPoint</vt:lpstr>
      <vt:lpstr> «Профессиональный навигатор» Автор Антонова М.В.</vt:lpstr>
      <vt:lpstr>Проектная деятельность.  Профориентация.</vt:lpstr>
      <vt:lpstr>Презентация PowerPoint</vt:lpstr>
      <vt:lpstr>Презентация PowerPoint</vt:lpstr>
      <vt:lpstr>Презентация PowerPoint</vt:lpstr>
      <vt:lpstr>Презентация PowerPoint</vt:lpstr>
      <vt:lpstr>«Длительная игра» как форма  реализации программы воспитания  </vt:lpstr>
      <vt:lpstr> </vt:lpstr>
      <vt:lpstr>Материалы, на которые  мы ориентируемся в квесте  </vt:lpstr>
      <vt:lpstr>Материалы, на которые  мы ориентируемся в квесте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Шадрина  Элла Анатольевна</vt:lpstr>
    </vt:vector>
  </TitlesOfParts>
  <Company>RS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Russkoe slovo</dc:creator>
  <cp:lastModifiedBy>Васькин</cp:lastModifiedBy>
  <cp:revision>496</cp:revision>
  <dcterms:created xsi:type="dcterms:W3CDTF">2015-07-29T14:16:39Z</dcterms:created>
  <dcterms:modified xsi:type="dcterms:W3CDTF">2017-09-20T09:10:23Z</dcterms:modified>
</cp:coreProperties>
</file>